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1" r:id="rId3"/>
    <p:sldId id="270" r:id="rId4"/>
    <p:sldId id="257" r:id="rId5"/>
    <p:sldId id="258" r:id="rId6"/>
    <p:sldId id="260" r:id="rId7"/>
    <p:sldId id="259" r:id="rId8"/>
    <p:sldId id="262" r:id="rId9"/>
    <p:sldId id="263" r:id="rId10"/>
    <p:sldId id="264" r:id="rId11"/>
    <p:sldId id="265" r:id="rId12"/>
    <p:sldId id="268" r:id="rId13"/>
    <p:sldId id="269" r:id="rId14"/>
    <p:sldId id="267"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2A09B2-E9B3-4BBA-895C-8E16191191F5}" type="datetimeFigureOut">
              <a:rPr lang="en-CA" smtClean="0"/>
              <a:t>2021-04-27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248127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A09B2-E9B3-4BBA-895C-8E16191191F5}" type="datetimeFigureOut">
              <a:rPr lang="en-CA" smtClean="0"/>
              <a:t>2021-04-27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579369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A09B2-E9B3-4BBA-895C-8E16191191F5}" type="datetimeFigureOut">
              <a:rPr lang="en-CA" smtClean="0"/>
              <a:t>2021-04-27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053491-4E81-4172-94C6-A9D63B1EF551}" type="slidenum">
              <a:rPr lang="en-CA" smtClean="0"/>
              <a:t>‹#›</a:t>
            </a:fld>
            <a:endParaRPr lang="en-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54554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A09B2-E9B3-4BBA-895C-8E16191191F5}" type="datetimeFigureOut">
              <a:rPr lang="en-CA" smtClean="0"/>
              <a:t>2021-04-27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2632601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A09B2-E9B3-4BBA-895C-8E16191191F5}" type="datetimeFigureOut">
              <a:rPr lang="en-CA" smtClean="0"/>
              <a:t>2021-04-27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053491-4E81-4172-94C6-A9D63B1EF551}"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35619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A09B2-E9B3-4BBA-895C-8E16191191F5}" type="datetimeFigureOut">
              <a:rPr lang="en-CA" smtClean="0"/>
              <a:t>2021-04-27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2285875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A09B2-E9B3-4BBA-895C-8E16191191F5}" type="datetimeFigureOut">
              <a:rPr lang="en-CA" smtClean="0"/>
              <a:t>2021-04-27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2951821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A09B2-E9B3-4BBA-895C-8E16191191F5}" type="datetimeFigureOut">
              <a:rPr lang="en-CA" smtClean="0"/>
              <a:t>2021-04-27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3140763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A09B2-E9B3-4BBA-895C-8E16191191F5}" type="datetimeFigureOut">
              <a:rPr lang="en-CA" smtClean="0"/>
              <a:t>2021-04-27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4072671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A09B2-E9B3-4BBA-895C-8E16191191F5}" type="datetimeFigureOut">
              <a:rPr lang="en-CA" smtClean="0"/>
              <a:t>2021-04-27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1218468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2A09B2-E9B3-4BBA-895C-8E16191191F5}" type="datetimeFigureOut">
              <a:rPr lang="en-CA" smtClean="0"/>
              <a:t>2021-04-27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2244918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2A09B2-E9B3-4BBA-895C-8E16191191F5}" type="datetimeFigureOut">
              <a:rPr lang="en-CA" smtClean="0"/>
              <a:t>2021-04-27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3757827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2A09B2-E9B3-4BBA-895C-8E16191191F5}" type="datetimeFigureOut">
              <a:rPr lang="en-CA" smtClean="0"/>
              <a:t>2021-04-27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1000406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A09B2-E9B3-4BBA-895C-8E16191191F5}" type="datetimeFigureOut">
              <a:rPr lang="en-CA" smtClean="0"/>
              <a:t>2021-04-27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313617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2A09B2-E9B3-4BBA-895C-8E16191191F5}" type="datetimeFigureOut">
              <a:rPr lang="en-CA" smtClean="0"/>
              <a:t>2021-04-27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4186263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2A09B2-E9B3-4BBA-895C-8E16191191F5}" type="datetimeFigureOut">
              <a:rPr lang="en-CA" smtClean="0"/>
              <a:t>2021-04-27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6053491-4E81-4172-94C6-A9D63B1EF551}" type="slidenum">
              <a:rPr lang="en-CA" smtClean="0"/>
              <a:t>‹#›</a:t>
            </a:fld>
            <a:endParaRPr lang="en-CA"/>
          </a:p>
        </p:txBody>
      </p:sp>
    </p:spTree>
    <p:extLst>
      <p:ext uri="{BB962C8B-B14F-4D97-AF65-F5344CB8AC3E}">
        <p14:creationId xmlns:p14="http://schemas.microsoft.com/office/powerpoint/2010/main" val="774328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2A09B2-E9B3-4BBA-895C-8E16191191F5}" type="datetimeFigureOut">
              <a:rPr lang="en-CA" smtClean="0"/>
              <a:t>2021-04-27</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053491-4E81-4172-94C6-A9D63B1EF551}" type="slidenum">
              <a:rPr lang="en-CA" smtClean="0"/>
              <a:t>‹#›</a:t>
            </a:fld>
            <a:endParaRPr lang="en-CA"/>
          </a:p>
        </p:txBody>
      </p:sp>
    </p:spTree>
    <p:extLst>
      <p:ext uri="{BB962C8B-B14F-4D97-AF65-F5344CB8AC3E}">
        <p14:creationId xmlns:p14="http://schemas.microsoft.com/office/powerpoint/2010/main" val="402900787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3738C-4557-4B7B-AEC8-C3FE8E74DE36}"/>
              </a:ext>
            </a:extLst>
          </p:cNvPr>
          <p:cNvSpPr>
            <a:spLocks noGrp="1"/>
          </p:cNvSpPr>
          <p:nvPr>
            <p:ph type="ctrTitle"/>
          </p:nvPr>
        </p:nvSpPr>
        <p:spPr/>
        <p:txBody>
          <a:bodyPr/>
          <a:lstStyle/>
          <a:p>
            <a:r>
              <a:rPr lang="en-CA" dirty="0"/>
              <a:t>Virtual Horse Show</a:t>
            </a:r>
          </a:p>
        </p:txBody>
      </p:sp>
      <p:sp>
        <p:nvSpPr>
          <p:cNvPr id="3" name="Subtitle 2">
            <a:extLst>
              <a:ext uri="{FF2B5EF4-FFF2-40B4-BE49-F238E27FC236}">
                <a16:creationId xmlns:a16="http://schemas.microsoft.com/office/drawing/2014/main" id="{83AB21A3-CEFB-4A31-8303-94E9CBB87B18}"/>
              </a:ext>
            </a:extLst>
          </p:cNvPr>
          <p:cNvSpPr>
            <a:spLocks noGrp="1"/>
          </p:cNvSpPr>
          <p:nvPr>
            <p:ph type="subTitle" idx="1"/>
          </p:nvPr>
        </p:nvSpPr>
        <p:spPr/>
        <p:txBody>
          <a:bodyPr/>
          <a:lstStyle/>
          <a:p>
            <a:pPr algn="ctr"/>
            <a:r>
              <a:rPr lang="en-CA" dirty="0"/>
              <a:t>Big Thank You to Kim Fiore of the Virtual Draft Horse Show on Facebook</a:t>
            </a:r>
          </a:p>
          <a:p>
            <a:pPr algn="ctr"/>
            <a:r>
              <a:rPr lang="en-CA" dirty="0"/>
              <a:t>For letting me beg, borrow and steal!</a:t>
            </a:r>
          </a:p>
        </p:txBody>
      </p:sp>
    </p:spTree>
    <p:extLst>
      <p:ext uri="{BB962C8B-B14F-4D97-AF65-F5344CB8AC3E}">
        <p14:creationId xmlns:p14="http://schemas.microsoft.com/office/powerpoint/2010/main" val="2556101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lstStyle/>
          <a:p>
            <a:r>
              <a:rPr lang="en-CA" dirty="0"/>
              <a:t>Virtual Horse Show – Classes</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pPr marL="0" indent="0">
              <a:buNone/>
            </a:pPr>
            <a:r>
              <a:rPr lang="en-CA" sz="2400" b="1" dirty="0"/>
              <a:t>Create a list of classes that are home video friendly</a:t>
            </a:r>
          </a:p>
          <a:p>
            <a:r>
              <a:rPr lang="en-CA" sz="2000" dirty="0"/>
              <a:t>Obstacle/trail classes need to have fairly simple everyday obstacles, </a:t>
            </a:r>
            <a:r>
              <a:rPr lang="en-CA" sz="2000" dirty="0" err="1"/>
              <a:t>ie</a:t>
            </a:r>
            <a:r>
              <a:rPr lang="en-CA" sz="2000" dirty="0"/>
              <a:t> tarps, poles, person waving a flag, etc.   </a:t>
            </a:r>
          </a:p>
          <a:p>
            <a:r>
              <a:rPr lang="en-CA" sz="2000" dirty="0"/>
              <a:t>Classes that are normally run according </a:t>
            </a:r>
            <a:r>
              <a:rPr lang="en-CA" sz="2000"/>
              <a:t>to judge’s </a:t>
            </a:r>
            <a:r>
              <a:rPr lang="en-CA" sz="2000" dirty="0"/>
              <a:t>commands, will need to be written up with instructions with a routine.  For instance circle the ring once at the walk, pick up trot, trot half way around the ring and pick up canter, etc.</a:t>
            </a:r>
          </a:p>
          <a:p>
            <a:r>
              <a:rPr lang="en-CA" sz="2000" dirty="0"/>
              <a:t>Jump courses need to have heights specified.  And layout provided</a:t>
            </a:r>
            <a:r>
              <a:rPr lang="en-CA" dirty="0"/>
              <a:t>.  </a:t>
            </a:r>
          </a:p>
        </p:txBody>
      </p:sp>
    </p:spTree>
    <p:extLst>
      <p:ext uri="{BB962C8B-B14F-4D97-AF65-F5344CB8AC3E}">
        <p14:creationId xmlns:p14="http://schemas.microsoft.com/office/powerpoint/2010/main" val="2576467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lstStyle/>
          <a:p>
            <a:r>
              <a:rPr lang="en-CA" dirty="0"/>
              <a:t>Virtual Horse Show – Sample documents from the Virtual Draft Horse Show</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pPr marL="0" indent="0">
              <a:buNone/>
            </a:pPr>
            <a:r>
              <a:rPr lang="en-CA" dirty="0"/>
              <a:t>.  </a:t>
            </a:r>
          </a:p>
        </p:txBody>
      </p:sp>
      <p:pic>
        <p:nvPicPr>
          <p:cNvPr id="5" name="Picture 4">
            <a:extLst>
              <a:ext uri="{FF2B5EF4-FFF2-40B4-BE49-F238E27FC236}">
                <a16:creationId xmlns:a16="http://schemas.microsoft.com/office/drawing/2014/main" id="{084B8FEB-1362-4430-9FAE-2564D6F5A190}"/>
              </a:ext>
            </a:extLst>
          </p:cNvPr>
          <p:cNvPicPr>
            <a:picLocks noChangeAspect="1"/>
          </p:cNvPicPr>
          <p:nvPr/>
        </p:nvPicPr>
        <p:blipFill>
          <a:blip r:embed="rId2"/>
          <a:stretch>
            <a:fillRect/>
          </a:stretch>
        </p:blipFill>
        <p:spPr>
          <a:xfrm>
            <a:off x="575245" y="2231362"/>
            <a:ext cx="7934325" cy="3810000"/>
          </a:xfrm>
          <a:prstGeom prst="rect">
            <a:avLst/>
          </a:prstGeom>
        </p:spPr>
      </p:pic>
    </p:spTree>
    <p:extLst>
      <p:ext uri="{BB962C8B-B14F-4D97-AF65-F5344CB8AC3E}">
        <p14:creationId xmlns:p14="http://schemas.microsoft.com/office/powerpoint/2010/main" val="437854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lstStyle/>
          <a:p>
            <a:r>
              <a:rPr lang="en-CA" dirty="0"/>
              <a:t>Virtual Horse Show – Sample documents from the Virtual Draft Horse show</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pPr marL="0" indent="0">
              <a:buNone/>
            </a:pPr>
            <a:r>
              <a:rPr lang="en-CA" dirty="0"/>
              <a:t>.  </a:t>
            </a:r>
          </a:p>
        </p:txBody>
      </p:sp>
      <p:pic>
        <p:nvPicPr>
          <p:cNvPr id="5" name="Picture 4">
            <a:extLst>
              <a:ext uri="{FF2B5EF4-FFF2-40B4-BE49-F238E27FC236}">
                <a16:creationId xmlns:a16="http://schemas.microsoft.com/office/drawing/2014/main" id="{1D35E458-6FC3-41AE-8648-C2FBF2A06F85}"/>
              </a:ext>
            </a:extLst>
          </p:cNvPr>
          <p:cNvPicPr>
            <a:picLocks noChangeAspect="1"/>
          </p:cNvPicPr>
          <p:nvPr/>
        </p:nvPicPr>
        <p:blipFill>
          <a:blip r:embed="rId2"/>
          <a:stretch>
            <a:fillRect/>
          </a:stretch>
        </p:blipFill>
        <p:spPr>
          <a:xfrm>
            <a:off x="885825" y="2409825"/>
            <a:ext cx="7429500" cy="3162300"/>
          </a:xfrm>
          <a:prstGeom prst="rect">
            <a:avLst/>
          </a:prstGeom>
        </p:spPr>
      </p:pic>
    </p:spTree>
    <p:extLst>
      <p:ext uri="{BB962C8B-B14F-4D97-AF65-F5344CB8AC3E}">
        <p14:creationId xmlns:p14="http://schemas.microsoft.com/office/powerpoint/2010/main" val="2371825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lstStyle/>
          <a:p>
            <a:r>
              <a:rPr lang="en-CA" dirty="0"/>
              <a:t>Virtual Horse Show – Sample documents from the Virtual Draft Horse show</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pPr marL="0" indent="0">
              <a:buNone/>
            </a:pPr>
            <a:r>
              <a:rPr lang="en-CA" dirty="0"/>
              <a:t>.  </a:t>
            </a:r>
          </a:p>
        </p:txBody>
      </p:sp>
      <p:pic>
        <p:nvPicPr>
          <p:cNvPr id="6" name="Picture 5">
            <a:extLst>
              <a:ext uri="{FF2B5EF4-FFF2-40B4-BE49-F238E27FC236}">
                <a16:creationId xmlns:a16="http://schemas.microsoft.com/office/drawing/2014/main" id="{811CCE76-BE7F-449F-BA89-924E6B633DBA}"/>
              </a:ext>
            </a:extLst>
          </p:cNvPr>
          <p:cNvPicPr>
            <a:picLocks noChangeAspect="1"/>
          </p:cNvPicPr>
          <p:nvPr/>
        </p:nvPicPr>
        <p:blipFill>
          <a:blip r:embed="rId2"/>
          <a:stretch>
            <a:fillRect/>
          </a:stretch>
        </p:blipFill>
        <p:spPr>
          <a:xfrm>
            <a:off x="533400" y="2012125"/>
            <a:ext cx="9274002" cy="4845875"/>
          </a:xfrm>
          <a:prstGeom prst="rect">
            <a:avLst/>
          </a:prstGeom>
        </p:spPr>
      </p:pic>
    </p:spTree>
    <p:extLst>
      <p:ext uri="{BB962C8B-B14F-4D97-AF65-F5344CB8AC3E}">
        <p14:creationId xmlns:p14="http://schemas.microsoft.com/office/powerpoint/2010/main" val="1245292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lstStyle/>
          <a:p>
            <a:r>
              <a:rPr lang="en-CA" dirty="0"/>
              <a:t>Virtual Horse Show – Rules</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pPr marL="0" indent="0">
              <a:buNone/>
            </a:pPr>
            <a:r>
              <a:rPr lang="en-CA" sz="2400" b="1" dirty="0"/>
              <a:t>Create a rules, guidelines and tips document</a:t>
            </a:r>
          </a:p>
          <a:p>
            <a:r>
              <a:rPr lang="en-CA" sz="2000" dirty="0"/>
              <a:t>Do competitions need to wear show gear?  Or is schooling equipment acceptable.</a:t>
            </a:r>
          </a:p>
          <a:p>
            <a:r>
              <a:rPr lang="en-CA" sz="2000" dirty="0"/>
              <a:t>Are horses allowed to wear schooling equipment, </a:t>
            </a:r>
            <a:r>
              <a:rPr lang="en-CA" sz="2000" dirty="0" err="1"/>
              <a:t>ie</a:t>
            </a:r>
            <a:r>
              <a:rPr lang="en-CA" sz="2000" dirty="0"/>
              <a:t> boots, wraps</a:t>
            </a:r>
          </a:p>
          <a:p>
            <a:r>
              <a:rPr lang="en-CA" sz="2000" dirty="0"/>
              <a:t>Videos must be filmed in landscape and not edited</a:t>
            </a:r>
          </a:p>
          <a:p>
            <a:r>
              <a:rPr lang="en-CA" sz="2000" dirty="0"/>
              <a:t>Can two different riders use the same horse/pony in the same class?</a:t>
            </a:r>
          </a:p>
          <a:p>
            <a:r>
              <a:rPr lang="en-CA" sz="2000" dirty="0"/>
              <a:t>Can a rider, use two different mounts in the same class</a:t>
            </a:r>
          </a:p>
        </p:txBody>
      </p:sp>
    </p:spTree>
    <p:extLst>
      <p:ext uri="{BB962C8B-B14F-4D97-AF65-F5344CB8AC3E}">
        <p14:creationId xmlns:p14="http://schemas.microsoft.com/office/powerpoint/2010/main" val="3815974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lstStyle/>
          <a:p>
            <a:r>
              <a:rPr lang="en-CA" dirty="0"/>
              <a:t>Virtual Horse Show – Sample documents from the Virtual Draft Horse show</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pPr marL="0" indent="0">
              <a:buNone/>
            </a:pPr>
            <a:r>
              <a:rPr lang="en-CA" dirty="0"/>
              <a:t>.  </a:t>
            </a:r>
          </a:p>
        </p:txBody>
      </p:sp>
      <p:pic>
        <p:nvPicPr>
          <p:cNvPr id="8" name="Picture 7">
            <a:extLst>
              <a:ext uri="{FF2B5EF4-FFF2-40B4-BE49-F238E27FC236}">
                <a16:creationId xmlns:a16="http://schemas.microsoft.com/office/drawing/2014/main" id="{E2A176F6-41F9-4760-BB75-05975CAD473A}"/>
              </a:ext>
            </a:extLst>
          </p:cNvPr>
          <p:cNvPicPr>
            <a:picLocks noChangeAspect="1"/>
          </p:cNvPicPr>
          <p:nvPr/>
        </p:nvPicPr>
        <p:blipFill>
          <a:blip r:embed="rId2"/>
          <a:stretch>
            <a:fillRect/>
          </a:stretch>
        </p:blipFill>
        <p:spPr>
          <a:xfrm>
            <a:off x="957262" y="2160589"/>
            <a:ext cx="7458075" cy="4029075"/>
          </a:xfrm>
          <a:prstGeom prst="rect">
            <a:avLst/>
          </a:prstGeom>
        </p:spPr>
      </p:pic>
    </p:spTree>
    <p:extLst>
      <p:ext uri="{BB962C8B-B14F-4D97-AF65-F5344CB8AC3E}">
        <p14:creationId xmlns:p14="http://schemas.microsoft.com/office/powerpoint/2010/main" val="1680895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normAutofit fontScale="90000"/>
          </a:bodyPr>
          <a:lstStyle/>
          <a:p>
            <a:r>
              <a:rPr lang="en-CA" dirty="0"/>
              <a:t>Virtual Horse Show – </a:t>
            </a:r>
            <a:br>
              <a:rPr lang="en-CA" dirty="0"/>
            </a:br>
            <a:r>
              <a:rPr lang="en-CA" dirty="0"/>
              <a:t>Or any activity you can video and judge</a:t>
            </a:r>
            <a:br>
              <a:rPr lang="en-CA" dirty="0"/>
            </a:br>
            <a:endParaRPr lang="en-CA" dirty="0"/>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r>
              <a:rPr lang="en-CA" sz="2400" dirty="0"/>
              <a:t>Pet Show – best dressed, best trick</a:t>
            </a:r>
          </a:p>
          <a:p>
            <a:r>
              <a:rPr lang="en-CA" sz="2400" dirty="0"/>
              <a:t>Livestock – cattle, sheep, etc.</a:t>
            </a:r>
          </a:p>
          <a:p>
            <a:r>
              <a:rPr lang="en-CA" sz="2400" dirty="0"/>
              <a:t>Antique Cars – show engine, interior, body</a:t>
            </a:r>
          </a:p>
          <a:p>
            <a:r>
              <a:rPr lang="en-CA" sz="2400" dirty="0"/>
              <a:t>Talent Show</a:t>
            </a:r>
          </a:p>
          <a:p>
            <a:r>
              <a:rPr lang="en-CA" sz="2400" dirty="0"/>
              <a:t>Decorated Bike</a:t>
            </a:r>
          </a:p>
          <a:p>
            <a:pPr marL="0" indent="0">
              <a:buNone/>
            </a:pPr>
            <a:endParaRPr lang="en-CA" sz="2400" dirty="0"/>
          </a:p>
          <a:p>
            <a:pPr marL="0" indent="0">
              <a:buNone/>
            </a:pPr>
            <a:endParaRPr lang="en-CA" dirty="0"/>
          </a:p>
        </p:txBody>
      </p:sp>
    </p:spTree>
    <p:extLst>
      <p:ext uri="{BB962C8B-B14F-4D97-AF65-F5344CB8AC3E}">
        <p14:creationId xmlns:p14="http://schemas.microsoft.com/office/powerpoint/2010/main" val="2011236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lstStyle/>
          <a:p>
            <a:r>
              <a:rPr lang="en-CA" dirty="0"/>
              <a:t>Virtual Horse Show – Planning List</a:t>
            </a:r>
            <a:br>
              <a:rPr lang="en-CA" dirty="0"/>
            </a:br>
            <a:endParaRPr lang="en-CA" dirty="0"/>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r>
              <a:rPr lang="en-CA" sz="2400" dirty="0"/>
              <a:t>Find a judge(s) who is willing to work from video</a:t>
            </a:r>
          </a:p>
          <a:p>
            <a:r>
              <a:rPr lang="en-CA" sz="2400" dirty="0"/>
              <a:t>Create a schedule of dates for the various deadlines</a:t>
            </a:r>
          </a:p>
          <a:p>
            <a:r>
              <a:rPr lang="en-CA" sz="2400" dirty="0"/>
              <a:t>Determine how payments will be submitted</a:t>
            </a:r>
          </a:p>
          <a:p>
            <a:r>
              <a:rPr lang="en-CA" sz="2400" dirty="0"/>
              <a:t>Determine entry forms hosting platform</a:t>
            </a:r>
          </a:p>
          <a:p>
            <a:r>
              <a:rPr lang="en-CA" sz="2400" dirty="0"/>
              <a:t>Determine how participants will submit video</a:t>
            </a:r>
          </a:p>
          <a:p>
            <a:r>
              <a:rPr lang="en-CA" sz="2400" dirty="0"/>
              <a:t>Create a class list and class descriptions</a:t>
            </a:r>
          </a:p>
          <a:p>
            <a:r>
              <a:rPr lang="en-CA" sz="2400" dirty="0"/>
              <a:t>Create a rules, guidelines and tips document</a:t>
            </a:r>
          </a:p>
          <a:p>
            <a:pPr marL="0" indent="0">
              <a:buNone/>
            </a:pPr>
            <a:endParaRPr lang="en-CA" dirty="0"/>
          </a:p>
        </p:txBody>
      </p:sp>
    </p:spTree>
    <p:extLst>
      <p:ext uri="{BB962C8B-B14F-4D97-AF65-F5344CB8AC3E}">
        <p14:creationId xmlns:p14="http://schemas.microsoft.com/office/powerpoint/2010/main" val="2571880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lstStyle/>
          <a:p>
            <a:r>
              <a:rPr lang="en-CA" dirty="0"/>
              <a:t>Virtual Horse Show - Judging</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pPr marL="0" indent="0">
              <a:buNone/>
            </a:pPr>
            <a:r>
              <a:rPr lang="en-CA" sz="2400" b="1" dirty="0"/>
              <a:t>Criteria for selecting your judge(s)</a:t>
            </a:r>
          </a:p>
          <a:p>
            <a:r>
              <a:rPr lang="en-CA" sz="2000" dirty="0"/>
              <a:t>Willing to watch videos to perform their judging function</a:t>
            </a:r>
          </a:p>
          <a:p>
            <a:r>
              <a:rPr lang="en-CA" sz="2000" dirty="0"/>
              <a:t>Willing to help create the class descriptions.  Especially for the classes where the judge or helper is normally issuing commands to the class.</a:t>
            </a:r>
          </a:p>
          <a:p>
            <a:r>
              <a:rPr lang="en-CA" sz="2000" dirty="0"/>
              <a:t>Has good access to internet</a:t>
            </a:r>
          </a:p>
          <a:p>
            <a:r>
              <a:rPr lang="en-CA" sz="2000" dirty="0"/>
              <a:t>Has reasonable computer skills</a:t>
            </a:r>
          </a:p>
          <a:p>
            <a:pPr lvl="1"/>
            <a:r>
              <a:rPr lang="en-CA" sz="2000" dirty="0"/>
              <a:t>Familiarity with Excel</a:t>
            </a:r>
          </a:p>
          <a:p>
            <a:pPr lvl="1"/>
            <a:r>
              <a:rPr lang="en-CA" sz="2000" dirty="0"/>
              <a:t>Familiarity with Facebook</a:t>
            </a:r>
          </a:p>
        </p:txBody>
      </p:sp>
    </p:spTree>
    <p:extLst>
      <p:ext uri="{BB962C8B-B14F-4D97-AF65-F5344CB8AC3E}">
        <p14:creationId xmlns:p14="http://schemas.microsoft.com/office/powerpoint/2010/main" val="4026965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lstStyle/>
          <a:p>
            <a:r>
              <a:rPr lang="en-CA" dirty="0"/>
              <a:t>Virtual Horse Show - Schedule</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pPr marL="0" indent="0">
              <a:buNone/>
            </a:pPr>
            <a:r>
              <a:rPr lang="en-CA" sz="2400" b="1" dirty="0"/>
              <a:t>Create a list of the relevant dates</a:t>
            </a:r>
          </a:p>
          <a:p>
            <a:r>
              <a:rPr lang="en-CA" sz="2000" dirty="0"/>
              <a:t>Date entry forms and class descriptions will be made available on the chosen platform</a:t>
            </a:r>
          </a:p>
          <a:p>
            <a:r>
              <a:rPr lang="en-CA" sz="2000" dirty="0"/>
              <a:t>Date the entry forms and payments must be submitted by</a:t>
            </a:r>
          </a:p>
          <a:p>
            <a:r>
              <a:rPr lang="en-CA" sz="2000" dirty="0"/>
              <a:t>Date videos must be uploaded and the link submitted by</a:t>
            </a:r>
          </a:p>
          <a:p>
            <a:r>
              <a:rPr lang="en-CA" sz="2000" dirty="0"/>
              <a:t>Date results will be published</a:t>
            </a:r>
          </a:p>
          <a:p>
            <a:endParaRPr lang="en-CA" dirty="0"/>
          </a:p>
        </p:txBody>
      </p:sp>
    </p:spTree>
    <p:extLst>
      <p:ext uri="{BB962C8B-B14F-4D97-AF65-F5344CB8AC3E}">
        <p14:creationId xmlns:p14="http://schemas.microsoft.com/office/powerpoint/2010/main" val="3813201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p:txBody>
          <a:bodyPr/>
          <a:lstStyle/>
          <a:p>
            <a:r>
              <a:rPr lang="en-CA" dirty="0"/>
              <a:t>Virtual Horse Show - Payments</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pPr marL="0" indent="0">
              <a:buNone/>
            </a:pPr>
            <a:r>
              <a:rPr lang="en-CA" sz="2400" b="1" dirty="0"/>
              <a:t>Determine which methods will be supported for payments</a:t>
            </a:r>
          </a:p>
          <a:p>
            <a:r>
              <a:rPr lang="en-CA" sz="2000" dirty="0"/>
              <a:t>Cash, requires a meetup</a:t>
            </a:r>
          </a:p>
          <a:p>
            <a:r>
              <a:rPr lang="en-CA" sz="2000" dirty="0"/>
              <a:t>Cheque, can be mailed, better in social distancing situation</a:t>
            </a:r>
          </a:p>
          <a:p>
            <a:r>
              <a:rPr lang="en-CA" sz="2000" dirty="0" err="1"/>
              <a:t>Etransfer</a:t>
            </a:r>
            <a:r>
              <a:rPr lang="en-CA" sz="2000" dirty="0"/>
              <a:t>, easiest, safest and fast, but has fees for the user.  Need to ensure your bank account can accept </a:t>
            </a:r>
            <a:r>
              <a:rPr lang="en-CA" sz="2000" dirty="0" err="1"/>
              <a:t>etransfers</a:t>
            </a:r>
            <a:r>
              <a:rPr lang="en-CA" sz="2000" dirty="0"/>
              <a:t>.</a:t>
            </a:r>
          </a:p>
        </p:txBody>
      </p:sp>
    </p:spTree>
    <p:extLst>
      <p:ext uri="{BB962C8B-B14F-4D97-AF65-F5344CB8AC3E}">
        <p14:creationId xmlns:p14="http://schemas.microsoft.com/office/powerpoint/2010/main" val="238376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a:xfrm>
            <a:off x="677334" y="609600"/>
            <a:ext cx="8777384" cy="890726"/>
          </a:xfrm>
        </p:spPr>
        <p:txBody>
          <a:bodyPr/>
          <a:lstStyle/>
          <a:p>
            <a:r>
              <a:rPr lang="en-CA" dirty="0"/>
              <a:t>Virtual Horse Show – Hosting w/Facebook</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a:xfrm>
            <a:off x="677334" y="1704513"/>
            <a:ext cx="8596668" cy="4660776"/>
          </a:xfrm>
        </p:spPr>
        <p:txBody>
          <a:bodyPr>
            <a:normAutofit lnSpcReduction="10000"/>
          </a:bodyPr>
          <a:lstStyle/>
          <a:p>
            <a:pPr marL="0" indent="0">
              <a:buNone/>
            </a:pPr>
            <a:r>
              <a:rPr lang="en-CA" sz="2400" b="1" dirty="0"/>
              <a:t>Determine which platform you will utilize to host the show</a:t>
            </a:r>
            <a:endParaRPr lang="en-CA" sz="2000" dirty="0"/>
          </a:p>
          <a:p>
            <a:pPr lvl="1"/>
            <a:r>
              <a:rPr lang="en-CA" sz="2000" dirty="0"/>
              <a:t>Create a </a:t>
            </a:r>
            <a:r>
              <a:rPr lang="en-CA" sz="2000" dirty="0" err="1"/>
              <a:t>facebook</a:t>
            </a:r>
            <a:r>
              <a:rPr lang="en-CA" sz="2000" dirty="0"/>
              <a:t> group to host the show.  Entrants will join this group.   Documents are loaded into the file section for the group including class list, rules, etc.</a:t>
            </a:r>
          </a:p>
          <a:p>
            <a:pPr lvl="1"/>
            <a:r>
              <a:rPr lang="en-CA" sz="2000" dirty="0"/>
              <a:t>Entrants will link their video to a specific post within the group for each class they are participating in.</a:t>
            </a:r>
          </a:p>
          <a:p>
            <a:pPr lvl="1"/>
            <a:r>
              <a:rPr lang="en-CA" sz="2000" dirty="0"/>
              <a:t>Judge goes to Facebook to get the link to view the videos, provide their comments and reward the class placings</a:t>
            </a:r>
          </a:p>
          <a:p>
            <a:pPr lvl="1"/>
            <a:r>
              <a:rPr lang="en-CA" sz="2000" dirty="0"/>
              <a:t>Pros - free, most people are familiar with Facebook, easy for participants to view their fellow competitor’s performances.  Family members can also be part of the Facebook group and cheer.  </a:t>
            </a:r>
          </a:p>
          <a:p>
            <a:pPr lvl="1"/>
            <a:r>
              <a:rPr lang="en-CA" sz="2000" dirty="0"/>
              <a:t>Cons – not everyone is on Facebook</a:t>
            </a:r>
          </a:p>
        </p:txBody>
      </p:sp>
    </p:spTree>
    <p:extLst>
      <p:ext uri="{BB962C8B-B14F-4D97-AF65-F5344CB8AC3E}">
        <p14:creationId xmlns:p14="http://schemas.microsoft.com/office/powerpoint/2010/main" val="3960141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a:xfrm>
            <a:off x="677334" y="609600"/>
            <a:ext cx="8596668" cy="899604"/>
          </a:xfrm>
        </p:spPr>
        <p:txBody>
          <a:bodyPr/>
          <a:lstStyle/>
          <a:p>
            <a:r>
              <a:rPr lang="en-CA" dirty="0"/>
              <a:t>Virtual Horse Show – Hosting w/Google</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a:xfrm>
            <a:off x="677334" y="1633491"/>
            <a:ext cx="8596668" cy="4714043"/>
          </a:xfrm>
        </p:spPr>
        <p:txBody>
          <a:bodyPr>
            <a:normAutofit fontScale="92500" lnSpcReduction="10000"/>
          </a:bodyPr>
          <a:lstStyle/>
          <a:p>
            <a:pPr marL="0" indent="0">
              <a:buNone/>
            </a:pPr>
            <a:r>
              <a:rPr lang="en-CA" sz="2400" b="1" dirty="0"/>
              <a:t>Determine which platform you will utilize to host the show</a:t>
            </a:r>
            <a:endParaRPr lang="en-CA" dirty="0"/>
          </a:p>
          <a:p>
            <a:pPr lvl="1"/>
            <a:r>
              <a:rPr lang="en-CA" sz="2200" dirty="0"/>
              <a:t>Publish all of the information on the show on your fair’s website including, dates, class lists, how to submit, etc. </a:t>
            </a:r>
          </a:p>
          <a:p>
            <a:pPr lvl="1"/>
            <a:r>
              <a:rPr lang="en-CA" sz="2200" dirty="0"/>
              <a:t>Create a </a:t>
            </a:r>
            <a:r>
              <a:rPr lang="en-CA" sz="2200" dirty="0" err="1"/>
              <a:t>gmail</a:t>
            </a:r>
            <a:r>
              <a:rPr lang="en-CA" sz="2200" dirty="0"/>
              <a:t> account just for the fair to use for virtual show purposes</a:t>
            </a:r>
          </a:p>
          <a:p>
            <a:pPr lvl="1"/>
            <a:r>
              <a:rPr lang="en-CA" sz="2200" dirty="0"/>
              <a:t>Entrants upload their video and then email the </a:t>
            </a:r>
            <a:r>
              <a:rPr lang="en-CA" sz="2200" dirty="0" err="1"/>
              <a:t>gmail</a:t>
            </a:r>
            <a:r>
              <a:rPr lang="en-CA" sz="2200" dirty="0"/>
              <a:t> account with the links for the classes they are participating in</a:t>
            </a:r>
          </a:p>
          <a:p>
            <a:pPr lvl="1"/>
            <a:r>
              <a:rPr lang="en-CA" sz="2200" dirty="0"/>
              <a:t>Emails are then forwarded to the judge or an excel spreadsheet is created with the information organized into classes.</a:t>
            </a:r>
          </a:p>
          <a:p>
            <a:pPr lvl="1"/>
            <a:r>
              <a:rPr lang="en-CA" sz="2200" dirty="0"/>
              <a:t>Pros, free, most people have access to email, excel with links can be sent to all participants for them to see all of their fellow competitors performances</a:t>
            </a:r>
          </a:p>
          <a:p>
            <a:pPr lvl="1"/>
            <a:r>
              <a:rPr lang="en-CA" sz="2200" dirty="0"/>
              <a:t>Cons, no audience</a:t>
            </a:r>
          </a:p>
          <a:p>
            <a:endParaRPr lang="en-CA" dirty="0"/>
          </a:p>
        </p:txBody>
      </p:sp>
    </p:spTree>
    <p:extLst>
      <p:ext uri="{BB962C8B-B14F-4D97-AF65-F5344CB8AC3E}">
        <p14:creationId xmlns:p14="http://schemas.microsoft.com/office/powerpoint/2010/main" val="1629272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67F-1DD6-4AD3-82F2-6AAE0AB48D50}"/>
              </a:ext>
            </a:extLst>
          </p:cNvPr>
          <p:cNvSpPr>
            <a:spLocks noGrp="1"/>
          </p:cNvSpPr>
          <p:nvPr>
            <p:ph type="title"/>
          </p:nvPr>
        </p:nvSpPr>
        <p:spPr>
          <a:xfrm>
            <a:off x="677334" y="609600"/>
            <a:ext cx="8596668" cy="961748"/>
          </a:xfrm>
        </p:spPr>
        <p:txBody>
          <a:bodyPr/>
          <a:lstStyle/>
          <a:p>
            <a:r>
              <a:rPr lang="en-CA" dirty="0"/>
              <a:t>Virtual Horse Show – Hosting Video</a:t>
            </a:r>
          </a:p>
        </p:txBody>
      </p:sp>
      <p:sp>
        <p:nvSpPr>
          <p:cNvPr id="3" name="Content Placeholder 2">
            <a:extLst>
              <a:ext uri="{FF2B5EF4-FFF2-40B4-BE49-F238E27FC236}">
                <a16:creationId xmlns:a16="http://schemas.microsoft.com/office/drawing/2014/main" id="{6AD140E5-9684-4F2B-9B0B-E48461C62213}"/>
              </a:ext>
            </a:extLst>
          </p:cNvPr>
          <p:cNvSpPr>
            <a:spLocks noGrp="1"/>
          </p:cNvSpPr>
          <p:nvPr>
            <p:ph idx="1"/>
          </p:nvPr>
        </p:nvSpPr>
        <p:spPr/>
        <p:txBody>
          <a:bodyPr/>
          <a:lstStyle/>
          <a:p>
            <a:pPr marL="0" indent="0">
              <a:buNone/>
            </a:pPr>
            <a:r>
              <a:rPr lang="en-CA" dirty="0"/>
              <a:t>Determine which platform the entrants will submit their videos to</a:t>
            </a:r>
          </a:p>
          <a:p>
            <a:r>
              <a:rPr lang="en-CA" dirty="0"/>
              <a:t>You Tube</a:t>
            </a:r>
          </a:p>
          <a:p>
            <a:pPr lvl="1"/>
            <a:r>
              <a:rPr lang="en-CA" dirty="0"/>
              <a:t>Entrant creates their own channel and then uploads videos from any smart device.   Link can then be copied and posted to the chosen entry site.  You do not have to authorize users to share their videos</a:t>
            </a:r>
          </a:p>
          <a:p>
            <a:r>
              <a:rPr lang="en-CA" dirty="0"/>
              <a:t>Media Sharing Site </a:t>
            </a:r>
          </a:p>
          <a:p>
            <a:pPr lvl="1"/>
            <a:r>
              <a:rPr lang="en-CA" dirty="0"/>
              <a:t>There are all kinds of sites where you can upload data to and share with other users.  They typically need the site owner to authorize each person who can upload and or view the files on the site.  Permission to view will have to be granted to the judge.</a:t>
            </a:r>
          </a:p>
          <a:p>
            <a:pPr lvl="1"/>
            <a:endParaRPr lang="en-CA" dirty="0"/>
          </a:p>
        </p:txBody>
      </p:sp>
    </p:spTree>
    <p:extLst>
      <p:ext uri="{BB962C8B-B14F-4D97-AF65-F5344CB8AC3E}">
        <p14:creationId xmlns:p14="http://schemas.microsoft.com/office/powerpoint/2010/main" val="268829290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13302</TotalTime>
  <Words>899</Words>
  <Application>Microsoft Office PowerPoint</Application>
  <PresentationFormat>Widescreen</PresentationFormat>
  <Paragraphs>77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Wingdings 3</vt:lpstr>
      <vt:lpstr>Facet</vt:lpstr>
      <vt:lpstr>Virtual Horse Show</vt:lpstr>
      <vt:lpstr>Virtual Horse Show –  Or any activity you can video and judge </vt:lpstr>
      <vt:lpstr>Virtual Horse Show – Planning List </vt:lpstr>
      <vt:lpstr>Virtual Horse Show - Judging</vt:lpstr>
      <vt:lpstr>Virtual Horse Show - Schedule</vt:lpstr>
      <vt:lpstr>Virtual Horse Show - Payments</vt:lpstr>
      <vt:lpstr>Virtual Horse Show – Hosting w/Facebook</vt:lpstr>
      <vt:lpstr>Virtual Horse Show – Hosting w/Google</vt:lpstr>
      <vt:lpstr>Virtual Horse Show – Hosting Video</vt:lpstr>
      <vt:lpstr>Virtual Horse Show – Classes</vt:lpstr>
      <vt:lpstr>Virtual Horse Show – Sample documents from the Virtual Draft Horse Show</vt:lpstr>
      <vt:lpstr>Virtual Horse Show – Sample documents from the Virtual Draft Horse show</vt:lpstr>
      <vt:lpstr>Virtual Horse Show – Sample documents from the Virtual Draft Horse show</vt:lpstr>
      <vt:lpstr>Virtual Horse Show – Rules</vt:lpstr>
      <vt:lpstr>Virtual Horse Show – Sample documents from the Virtual Draft Horse show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Horse Show</dc:title>
  <dc:creator>Carol Cann</dc:creator>
  <cp:lastModifiedBy>Vince Brennan</cp:lastModifiedBy>
  <cp:revision>13</cp:revision>
  <dcterms:created xsi:type="dcterms:W3CDTF">2021-02-22T20:04:06Z</dcterms:created>
  <dcterms:modified xsi:type="dcterms:W3CDTF">2021-04-27T11:40:13Z</dcterms:modified>
</cp:coreProperties>
</file>