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4" r:id="rId6"/>
    <p:sldId id="260" r:id="rId7"/>
    <p:sldId id="259" r:id="rId8"/>
    <p:sldId id="265" r:id="rId9"/>
    <p:sldId id="263" r:id="rId10"/>
    <p:sldId id="262"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7" autoAdjust="0"/>
    <p:restoredTop sz="94660"/>
  </p:normalViewPr>
  <p:slideViewPr>
    <p:cSldViewPr snapToGrid="0">
      <p:cViewPr varScale="1">
        <p:scale>
          <a:sx n="86" d="100"/>
          <a:sy n="86" d="100"/>
        </p:scale>
        <p:origin x="42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094A18-5FDE-431A-8D05-0548EF4E8F86}"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EF6F8F30-DCDD-4FA8-9B92-07C3EABE85C3}">
      <dgm:prSet custT="1"/>
      <dgm:spPr/>
      <dgm:t>
        <a:bodyPr/>
        <a:lstStyle/>
        <a:p>
          <a:pPr>
            <a:lnSpc>
              <a:spcPct val="100000"/>
            </a:lnSpc>
          </a:pPr>
          <a:r>
            <a:rPr lang="en-CA" sz="1800" dirty="0"/>
            <a:t>Until there is herd immunity we may not be able to gather in large groups outside</a:t>
          </a:r>
          <a:endParaRPr lang="en-US" sz="1800" dirty="0"/>
        </a:p>
      </dgm:t>
    </dgm:pt>
    <dgm:pt modelId="{BFDBF099-FC3C-4100-949E-2832E1DCBE3B}" type="parTrans" cxnId="{80C180E6-CD8E-4040-8FC0-A231C1703534}">
      <dgm:prSet/>
      <dgm:spPr/>
      <dgm:t>
        <a:bodyPr/>
        <a:lstStyle/>
        <a:p>
          <a:endParaRPr lang="en-US"/>
        </a:p>
      </dgm:t>
    </dgm:pt>
    <dgm:pt modelId="{FD0A842B-A2AA-499B-B484-8C296B920F23}" type="sibTrans" cxnId="{80C180E6-CD8E-4040-8FC0-A231C1703534}">
      <dgm:prSet/>
      <dgm:spPr/>
      <dgm:t>
        <a:bodyPr/>
        <a:lstStyle/>
        <a:p>
          <a:endParaRPr lang="en-US"/>
        </a:p>
      </dgm:t>
    </dgm:pt>
    <dgm:pt modelId="{07624A45-53BF-4A5D-9C76-755228595DB3}">
      <dgm:prSet custT="1"/>
      <dgm:spPr/>
      <dgm:t>
        <a:bodyPr/>
        <a:lstStyle/>
        <a:p>
          <a:pPr>
            <a:lnSpc>
              <a:spcPct val="100000"/>
            </a:lnSpc>
          </a:pPr>
          <a:r>
            <a:rPr lang="en-CA" sz="1800" dirty="0"/>
            <a:t>There are still ways our Agricultural Societies can still put on agricultural events for our communities</a:t>
          </a:r>
          <a:endParaRPr lang="en-US" sz="1800" dirty="0"/>
        </a:p>
      </dgm:t>
    </dgm:pt>
    <dgm:pt modelId="{C5968925-2117-42D8-8886-74663172C9A0}" type="parTrans" cxnId="{AD88E41A-80DF-42C0-AC24-4390511AB65B}">
      <dgm:prSet/>
      <dgm:spPr/>
      <dgm:t>
        <a:bodyPr/>
        <a:lstStyle/>
        <a:p>
          <a:endParaRPr lang="en-US"/>
        </a:p>
      </dgm:t>
    </dgm:pt>
    <dgm:pt modelId="{DE5074CC-25B1-40EA-9325-D379164BD625}" type="sibTrans" cxnId="{AD88E41A-80DF-42C0-AC24-4390511AB65B}">
      <dgm:prSet/>
      <dgm:spPr/>
      <dgm:t>
        <a:bodyPr/>
        <a:lstStyle/>
        <a:p>
          <a:endParaRPr lang="en-US"/>
        </a:p>
      </dgm:t>
    </dgm:pt>
    <dgm:pt modelId="{954270C0-4EB9-4545-A58D-C4B654BFCA34}">
      <dgm:prSet custT="1"/>
      <dgm:spPr/>
      <dgm:t>
        <a:bodyPr/>
        <a:lstStyle/>
        <a:p>
          <a:pPr>
            <a:lnSpc>
              <a:spcPct val="100000"/>
            </a:lnSpc>
          </a:pPr>
          <a:r>
            <a:rPr lang="en-CA" sz="1800" dirty="0"/>
            <a:t>Since our mandate is to promote agriculture and rural life, try to keep the Ag in a good number of your proposed community activities</a:t>
          </a:r>
          <a:endParaRPr lang="en-US" sz="1800" dirty="0"/>
        </a:p>
      </dgm:t>
    </dgm:pt>
    <dgm:pt modelId="{87A56214-7E1E-48F2-8C66-81CD2B88F668}" type="parTrans" cxnId="{4BC65577-30F8-4000-A873-A025F24B3526}">
      <dgm:prSet/>
      <dgm:spPr/>
      <dgm:t>
        <a:bodyPr/>
        <a:lstStyle/>
        <a:p>
          <a:endParaRPr lang="en-US"/>
        </a:p>
      </dgm:t>
    </dgm:pt>
    <dgm:pt modelId="{53AB017E-11AB-4547-A6E3-15F7B8A67439}" type="sibTrans" cxnId="{4BC65577-30F8-4000-A873-A025F24B3526}">
      <dgm:prSet/>
      <dgm:spPr/>
      <dgm:t>
        <a:bodyPr/>
        <a:lstStyle/>
        <a:p>
          <a:endParaRPr lang="en-US"/>
        </a:p>
      </dgm:t>
    </dgm:pt>
    <dgm:pt modelId="{10725DA9-538A-4B22-B94D-00D94458528F}" type="pres">
      <dgm:prSet presAssocID="{E7094A18-5FDE-431A-8D05-0548EF4E8F86}" presName="root" presStyleCnt="0">
        <dgm:presLayoutVars>
          <dgm:dir/>
          <dgm:resizeHandles val="exact"/>
        </dgm:presLayoutVars>
      </dgm:prSet>
      <dgm:spPr/>
    </dgm:pt>
    <dgm:pt modelId="{D3AEB484-BC72-481A-A097-13BEDC37ACF1}" type="pres">
      <dgm:prSet presAssocID="{EF6F8F30-DCDD-4FA8-9B92-07C3EABE85C3}" presName="compNode" presStyleCnt="0"/>
      <dgm:spPr/>
    </dgm:pt>
    <dgm:pt modelId="{E8096D9E-0129-41A7-9437-65781173BD2D}" type="pres">
      <dgm:prSet presAssocID="{EF6F8F30-DCDD-4FA8-9B92-07C3EABE85C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Needle"/>
        </a:ext>
      </dgm:extLst>
    </dgm:pt>
    <dgm:pt modelId="{1D6E6E6D-3D62-43B7-A634-1A75A5F86297}" type="pres">
      <dgm:prSet presAssocID="{EF6F8F30-DCDD-4FA8-9B92-07C3EABE85C3}" presName="spaceRect" presStyleCnt="0"/>
      <dgm:spPr/>
    </dgm:pt>
    <dgm:pt modelId="{7EF73C22-3041-41DE-A265-5A6E4AB248BF}" type="pres">
      <dgm:prSet presAssocID="{EF6F8F30-DCDD-4FA8-9B92-07C3EABE85C3}" presName="textRect" presStyleLbl="revTx" presStyleIdx="0" presStyleCnt="3" custScaleX="97139" custScaleY="122170">
        <dgm:presLayoutVars>
          <dgm:chMax val="1"/>
          <dgm:chPref val="1"/>
        </dgm:presLayoutVars>
      </dgm:prSet>
      <dgm:spPr/>
    </dgm:pt>
    <dgm:pt modelId="{90064FB1-8ABF-4EE8-92C2-B980AAAD8052}" type="pres">
      <dgm:prSet presAssocID="{FD0A842B-A2AA-499B-B484-8C296B920F23}" presName="sibTrans" presStyleCnt="0"/>
      <dgm:spPr/>
    </dgm:pt>
    <dgm:pt modelId="{10B9307D-A49B-466C-A6AA-F76ADFCA7EAD}" type="pres">
      <dgm:prSet presAssocID="{07624A45-53BF-4A5D-9C76-755228595DB3}" presName="compNode" presStyleCnt="0"/>
      <dgm:spPr/>
    </dgm:pt>
    <dgm:pt modelId="{931B5CB6-D7D1-4263-A4CE-D10E7BF3FC21}" type="pres">
      <dgm:prSet presAssocID="{07624A45-53BF-4A5D-9C76-755228595DB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Farm scene"/>
        </a:ext>
      </dgm:extLst>
    </dgm:pt>
    <dgm:pt modelId="{5C42A72A-47FB-4628-83B4-CF8A449074EE}" type="pres">
      <dgm:prSet presAssocID="{07624A45-53BF-4A5D-9C76-755228595DB3}" presName="spaceRect" presStyleCnt="0"/>
      <dgm:spPr/>
    </dgm:pt>
    <dgm:pt modelId="{CE245335-8890-4D4C-9778-BA049610B84B}" type="pres">
      <dgm:prSet presAssocID="{07624A45-53BF-4A5D-9C76-755228595DB3}" presName="textRect" presStyleLbl="revTx" presStyleIdx="1" presStyleCnt="3" custScaleY="113097" custLinFactNeighborX="1109" custLinFactNeighborY="-3860">
        <dgm:presLayoutVars>
          <dgm:chMax val="1"/>
          <dgm:chPref val="1"/>
        </dgm:presLayoutVars>
      </dgm:prSet>
      <dgm:spPr/>
    </dgm:pt>
    <dgm:pt modelId="{3F59F092-F185-4B6E-AAE6-BED94BD36633}" type="pres">
      <dgm:prSet presAssocID="{DE5074CC-25B1-40EA-9325-D379164BD625}" presName="sibTrans" presStyleCnt="0"/>
      <dgm:spPr/>
    </dgm:pt>
    <dgm:pt modelId="{8856E5BE-A4DB-4EC3-9272-C0A9B317E386}" type="pres">
      <dgm:prSet presAssocID="{954270C0-4EB9-4545-A58D-C4B654BFCA34}" presName="compNode" presStyleCnt="0"/>
      <dgm:spPr/>
    </dgm:pt>
    <dgm:pt modelId="{06A2D23F-CC31-4E0D-845F-6E167CB2EAEC}" type="pres">
      <dgm:prSet presAssocID="{954270C0-4EB9-4545-A58D-C4B654BFCA3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Plant"/>
        </a:ext>
      </dgm:extLst>
    </dgm:pt>
    <dgm:pt modelId="{43B09C26-84E3-4A47-9737-157024A74958}" type="pres">
      <dgm:prSet presAssocID="{954270C0-4EB9-4545-A58D-C4B654BFCA34}" presName="spaceRect" presStyleCnt="0"/>
      <dgm:spPr/>
    </dgm:pt>
    <dgm:pt modelId="{42FBFED3-4AE1-4456-87A4-9535AD61737C}" type="pres">
      <dgm:prSet presAssocID="{954270C0-4EB9-4545-A58D-C4B654BFCA34}" presName="textRect" presStyleLbl="revTx" presStyleIdx="2" presStyleCnt="3" custScaleX="127204" custScaleY="113266" custLinFactNeighborX="-295" custLinFactNeighborY="-22022">
        <dgm:presLayoutVars>
          <dgm:chMax val="1"/>
          <dgm:chPref val="1"/>
        </dgm:presLayoutVars>
      </dgm:prSet>
      <dgm:spPr/>
    </dgm:pt>
  </dgm:ptLst>
  <dgm:cxnLst>
    <dgm:cxn modelId="{3EC50E14-AFB0-4F9B-98A5-4D5FEBF2B76B}" type="presOf" srcId="{954270C0-4EB9-4545-A58D-C4B654BFCA34}" destId="{42FBFED3-4AE1-4456-87A4-9535AD61737C}" srcOrd="0" destOrd="0" presId="urn:microsoft.com/office/officeart/2018/2/layout/IconLabelList"/>
    <dgm:cxn modelId="{AD88E41A-80DF-42C0-AC24-4390511AB65B}" srcId="{E7094A18-5FDE-431A-8D05-0548EF4E8F86}" destId="{07624A45-53BF-4A5D-9C76-755228595DB3}" srcOrd="1" destOrd="0" parTransId="{C5968925-2117-42D8-8886-74663172C9A0}" sibTransId="{DE5074CC-25B1-40EA-9325-D379164BD625}"/>
    <dgm:cxn modelId="{72A9C31F-5B80-4C95-B372-03327AD14036}" type="presOf" srcId="{07624A45-53BF-4A5D-9C76-755228595DB3}" destId="{CE245335-8890-4D4C-9778-BA049610B84B}" srcOrd="0" destOrd="0" presId="urn:microsoft.com/office/officeart/2018/2/layout/IconLabelList"/>
    <dgm:cxn modelId="{4BC65577-30F8-4000-A873-A025F24B3526}" srcId="{E7094A18-5FDE-431A-8D05-0548EF4E8F86}" destId="{954270C0-4EB9-4545-A58D-C4B654BFCA34}" srcOrd="2" destOrd="0" parTransId="{87A56214-7E1E-48F2-8C66-81CD2B88F668}" sibTransId="{53AB017E-11AB-4547-A6E3-15F7B8A67439}"/>
    <dgm:cxn modelId="{65097489-9DA0-4534-A27F-5A3BE978D52D}" type="presOf" srcId="{E7094A18-5FDE-431A-8D05-0548EF4E8F86}" destId="{10725DA9-538A-4B22-B94D-00D94458528F}" srcOrd="0" destOrd="0" presId="urn:microsoft.com/office/officeart/2018/2/layout/IconLabelList"/>
    <dgm:cxn modelId="{80C180E6-CD8E-4040-8FC0-A231C1703534}" srcId="{E7094A18-5FDE-431A-8D05-0548EF4E8F86}" destId="{EF6F8F30-DCDD-4FA8-9B92-07C3EABE85C3}" srcOrd="0" destOrd="0" parTransId="{BFDBF099-FC3C-4100-949E-2832E1DCBE3B}" sibTransId="{FD0A842B-A2AA-499B-B484-8C296B920F23}"/>
    <dgm:cxn modelId="{2600C2E7-E742-4A6B-AC22-1AA8EE1633F6}" type="presOf" srcId="{EF6F8F30-DCDD-4FA8-9B92-07C3EABE85C3}" destId="{7EF73C22-3041-41DE-A265-5A6E4AB248BF}" srcOrd="0" destOrd="0" presId="urn:microsoft.com/office/officeart/2018/2/layout/IconLabelList"/>
    <dgm:cxn modelId="{4F87706E-72FE-4EFD-BBDA-FE2200933C44}" type="presParOf" srcId="{10725DA9-538A-4B22-B94D-00D94458528F}" destId="{D3AEB484-BC72-481A-A097-13BEDC37ACF1}" srcOrd="0" destOrd="0" presId="urn:microsoft.com/office/officeart/2018/2/layout/IconLabelList"/>
    <dgm:cxn modelId="{4B902F00-E25B-45C8-A6C6-329B1CF19842}" type="presParOf" srcId="{D3AEB484-BC72-481A-A097-13BEDC37ACF1}" destId="{E8096D9E-0129-41A7-9437-65781173BD2D}" srcOrd="0" destOrd="0" presId="urn:microsoft.com/office/officeart/2018/2/layout/IconLabelList"/>
    <dgm:cxn modelId="{797B747A-6926-486A-B2D9-A37F6BE3BAF9}" type="presParOf" srcId="{D3AEB484-BC72-481A-A097-13BEDC37ACF1}" destId="{1D6E6E6D-3D62-43B7-A634-1A75A5F86297}" srcOrd="1" destOrd="0" presId="urn:microsoft.com/office/officeart/2018/2/layout/IconLabelList"/>
    <dgm:cxn modelId="{1A8B3C56-40C8-48DF-A25A-843F8D3B6CAC}" type="presParOf" srcId="{D3AEB484-BC72-481A-A097-13BEDC37ACF1}" destId="{7EF73C22-3041-41DE-A265-5A6E4AB248BF}" srcOrd="2" destOrd="0" presId="urn:microsoft.com/office/officeart/2018/2/layout/IconLabelList"/>
    <dgm:cxn modelId="{E355BF3D-90B4-49B7-8648-35665F8FB4F8}" type="presParOf" srcId="{10725DA9-538A-4B22-B94D-00D94458528F}" destId="{90064FB1-8ABF-4EE8-92C2-B980AAAD8052}" srcOrd="1" destOrd="0" presId="urn:microsoft.com/office/officeart/2018/2/layout/IconLabelList"/>
    <dgm:cxn modelId="{FEAB5049-CEA5-4FD5-877C-6983B1A30D07}" type="presParOf" srcId="{10725DA9-538A-4B22-B94D-00D94458528F}" destId="{10B9307D-A49B-466C-A6AA-F76ADFCA7EAD}" srcOrd="2" destOrd="0" presId="urn:microsoft.com/office/officeart/2018/2/layout/IconLabelList"/>
    <dgm:cxn modelId="{715F65BB-7353-420B-A878-F6BFB216D40A}" type="presParOf" srcId="{10B9307D-A49B-466C-A6AA-F76ADFCA7EAD}" destId="{931B5CB6-D7D1-4263-A4CE-D10E7BF3FC21}" srcOrd="0" destOrd="0" presId="urn:microsoft.com/office/officeart/2018/2/layout/IconLabelList"/>
    <dgm:cxn modelId="{8903FA6B-57BC-482E-A80F-F940ACA21E00}" type="presParOf" srcId="{10B9307D-A49B-466C-A6AA-F76ADFCA7EAD}" destId="{5C42A72A-47FB-4628-83B4-CF8A449074EE}" srcOrd="1" destOrd="0" presId="urn:microsoft.com/office/officeart/2018/2/layout/IconLabelList"/>
    <dgm:cxn modelId="{3B8B015D-B659-470A-9B84-26EDD2B5075C}" type="presParOf" srcId="{10B9307D-A49B-466C-A6AA-F76ADFCA7EAD}" destId="{CE245335-8890-4D4C-9778-BA049610B84B}" srcOrd="2" destOrd="0" presId="urn:microsoft.com/office/officeart/2018/2/layout/IconLabelList"/>
    <dgm:cxn modelId="{0A41A71E-6FBD-40A8-971C-040A840BFADC}" type="presParOf" srcId="{10725DA9-538A-4B22-B94D-00D94458528F}" destId="{3F59F092-F185-4B6E-AAE6-BED94BD36633}" srcOrd="3" destOrd="0" presId="urn:microsoft.com/office/officeart/2018/2/layout/IconLabelList"/>
    <dgm:cxn modelId="{6981B41D-8ED2-4088-96CF-6C12041C8EF2}" type="presParOf" srcId="{10725DA9-538A-4B22-B94D-00D94458528F}" destId="{8856E5BE-A4DB-4EC3-9272-C0A9B317E386}" srcOrd="4" destOrd="0" presId="urn:microsoft.com/office/officeart/2018/2/layout/IconLabelList"/>
    <dgm:cxn modelId="{A6A1E6C5-8BD6-4E6F-858E-5337DA9EC033}" type="presParOf" srcId="{8856E5BE-A4DB-4EC3-9272-C0A9B317E386}" destId="{06A2D23F-CC31-4E0D-845F-6E167CB2EAEC}" srcOrd="0" destOrd="0" presId="urn:microsoft.com/office/officeart/2018/2/layout/IconLabelList"/>
    <dgm:cxn modelId="{1B75ADAA-6D78-4DDC-A24F-8E9C7F63E861}" type="presParOf" srcId="{8856E5BE-A4DB-4EC3-9272-C0A9B317E386}" destId="{43B09C26-84E3-4A47-9737-157024A74958}" srcOrd="1" destOrd="0" presId="urn:microsoft.com/office/officeart/2018/2/layout/IconLabelList"/>
    <dgm:cxn modelId="{4CD6F498-2369-49E8-898F-31318213B07E}" type="presParOf" srcId="{8856E5BE-A4DB-4EC3-9272-C0A9B317E386}" destId="{42FBFED3-4AE1-4456-87A4-9535AD61737C}"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096D9E-0129-41A7-9437-65781173BD2D}">
      <dsp:nvSpPr>
        <dsp:cNvPr id="0" name=""/>
        <dsp:cNvSpPr/>
      </dsp:nvSpPr>
      <dsp:spPr>
        <a:xfrm>
          <a:off x="1122608" y="629358"/>
          <a:ext cx="1355600" cy="13556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F73C22-3041-41DE-A265-5A6E4AB248BF}">
      <dsp:nvSpPr>
        <dsp:cNvPr id="0" name=""/>
        <dsp:cNvSpPr/>
      </dsp:nvSpPr>
      <dsp:spPr>
        <a:xfrm>
          <a:off x="336045" y="2316896"/>
          <a:ext cx="2842540" cy="1725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CA" sz="1800" kern="1200" dirty="0"/>
            <a:t>Until there is herd immunity we may not be able to gather in large groups outside</a:t>
          </a:r>
          <a:endParaRPr lang="en-US" sz="1800" kern="1200" dirty="0"/>
        </a:p>
      </dsp:txBody>
      <dsp:txXfrm>
        <a:off x="336045" y="2316896"/>
        <a:ext cx="2842540" cy="1725137"/>
      </dsp:txXfrm>
    </dsp:sp>
    <dsp:sp modelId="{931B5CB6-D7D1-4263-A4CE-D10E7BF3FC21}">
      <dsp:nvSpPr>
        <dsp:cNvPr id="0" name=""/>
        <dsp:cNvSpPr/>
      </dsp:nvSpPr>
      <dsp:spPr>
        <a:xfrm>
          <a:off x="4662233" y="661387"/>
          <a:ext cx="1355600" cy="13556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245335-8890-4D4C-9778-BA049610B84B}">
      <dsp:nvSpPr>
        <dsp:cNvPr id="0" name=""/>
        <dsp:cNvSpPr/>
      </dsp:nvSpPr>
      <dsp:spPr>
        <a:xfrm>
          <a:off x="3867218" y="2358478"/>
          <a:ext cx="3012446" cy="15970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CA" sz="1800" kern="1200" dirty="0"/>
            <a:t>There are still ways our Agricultural Societies can still put on agricultural events for our communities</a:t>
          </a:r>
          <a:endParaRPr lang="en-US" sz="1800" kern="1200" dirty="0"/>
        </a:p>
      </dsp:txBody>
      <dsp:txXfrm>
        <a:off x="3867218" y="2358478"/>
        <a:ext cx="3012446" cy="1597019"/>
      </dsp:txXfrm>
    </dsp:sp>
    <dsp:sp modelId="{06A2D23F-CC31-4E0D-845F-6E167CB2EAEC}">
      <dsp:nvSpPr>
        <dsp:cNvPr id="0" name=""/>
        <dsp:cNvSpPr/>
      </dsp:nvSpPr>
      <dsp:spPr>
        <a:xfrm>
          <a:off x="8611610" y="372170"/>
          <a:ext cx="1355600" cy="13556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FBFED3-4AE1-4456-87A4-9535AD61737C}">
      <dsp:nvSpPr>
        <dsp:cNvPr id="0" name=""/>
        <dsp:cNvSpPr/>
      </dsp:nvSpPr>
      <dsp:spPr>
        <a:xfrm>
          <a:off x="7364548" y="2357072"/>
          <a:ext cx="3831952" cy="1626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CA" sz="1800" kern="1200" dirty="0"/>
            <a:t>Since our mandate is to promote agriculture and rural life, try to keep the Ag in a good number of your proposed community activities</a:t>
          </a:r>
          <a:endParaRPr lang="en-US" sz="1800" kern="1200" dirty="0"/>
        </a:p>
      </dsp:txBody>
      <dsp:txXfrm>
        <a:off x="7364548" y="2357072"/>
        <a:ext cx="3831952" cy="1626008"/>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7CB552-7FA3-4AAB-99AB-019C02124AFA}" type="datetimeFigureOut">
              <a:rPr lang="en-CA" smtClean="0"/>
              <a:t>2021-04-27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109959C-0E06-434C-BFB3-528BB844F663}" type="slidenum">
              <a:rPr lang="en-CA" smtClean="0"/>
              <a:t>‹#›</a:t>
            </a:fld>
            <a:endParaRPr lang="en-CA" dirty="0"/>
          </a:p>
        </p:txBody>
      </p:sp>
    </p:spTree>
    <p:extLst>
      <p:ext uri="{BB962C8B-B14F-4D97-AF65-F5344CB8AC3E}">
        <p14:creationId xmlns:p14="http://schemas.microsoft.com/office/powerpoint/2010/main" val="190773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7CB552-7FA3-4AAB-99AB-019C02124AFA}" type="datetimeFigureOut">
              <a:rPr lang="en-CA" smtClean="0"/>
              <a:t>2021-04-27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109959C-0E06-434C-BFB3-528BB844F663}" type="slidenum">
              <a:rPr lang="en-CA" smtClean="0"/>
              <a:t>‹#›</a:t>
            </a:fld>
            <a:endParaRPr lang="en-CA" dirty="0"/>
          </a:p>
        </p:txBody>
      </p:sp>
    </p:spTree>
    <p:extLst>
      <p:ext uri="{BB962C8B-B14F-4D97-AF65-F5344CB8AC3E}">
        <p14:creationId xmlns:p14="http://schemas.microsoft.com/office/powerpoint/2010/main" val="1845248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7CB552-7FA3-4AAB-99AB-019C02124AFA}" type="datetimeFigureOut">
              <a:rPr lang="en-CA" smtClean="0"/>
              <a:t>2021-04-27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109959C-0E06-434C-BFB3-528BB844F663}" type="slidenum">
              <a:rPr lang="en-CA" smtClean="0"/>
              <a:t>‹#›</a:t>
            </a:fld>
            <a:endParaRPr lang="en-CA"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28761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E7CB552-7FA3-4AAB-99AB-019C02124AFA}" type="datetimeFigureOut">
              <a:rPr lang="en-CA" smtClean="0"/>
              <a:t>2021-04-27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09959C-0E06-434C-BFB3-528BB844F663}" type="slidenum">
              <a:rPr lang="en-CA" smtClean="0"/>
              <a:t>‹#›</a:t>
            </a:fld>
            <a:endParaRPr lang="en-CA" dirty="0"/>
          </a:p>
        </p:txBody>
      </p:sp>
    </p:spTree>
    <p:extLst>
      <p:ext uri="{BB962C8B-B14F-4D97-AF65-F5344CB8AC3E}">
        <p14:creationId xmlns:p14="http://schemas.microsoft.com/office/powerpoint/2010/main" val="18702964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E7CB552-7FA3-4AAB-99AB-019C02124AFA}" type="datetimeFigureOut">
              <a:rPr lang="en-CA" smtClean="0"/>
              <a:t>2021-04-27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09959C-0E06-434C-BFB3-528BB844F663}" type="slidenum">
              <a:rPr lang="en-CA" smtClean="0"/>
              <a:t>‹#›</a:t>
            </a:fld>
            <a:endParaRPr lang="en-CA"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210204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E7CB552-7FA3-4AAB-99AB-019C02124AFA}" type="datetimeFigureOut">
              <a:rPr lang="en-CA" smtClean="0"/>
              <a:t>2021-04-27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09959C-0E06-434C-BFB3-528BB844F663}" type="slidenum">
              <a:rPr lang="en-CA" smtClean="0"/>
              <a:t>‹#›</a:t>
            </a:fld>
            <a:endParaRPr lang="en-CA" dirty="0"/>
          </a:p>
        </p:txBody>
      </p:sp>
    </p:spTree>
    <p:extLst>
      <p:ext uri="{BB962C8B-B14F-4D97-AF65-F5344CB8AC3E}">
        <p14:creationId xmlns:p14="http://schemas.microsoft.com/office/powerpoint/2010/main" val="2406646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7CB552-7FA3-4AAB-99AB-019C02124AFA}" type="datetimeFigureOut">
              <a:rPr lang="en-CA" smtClean="0"/>
              <a:t>2021-04-27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09959C-0E06-434C-BFB3-528BB844F663}" type="slidenum">
              <a:rPr lang="en-CA" smtClean="0"/>
              <a:t>‹#›</a:t>
            </a:fld>
            <a:endParaRPr lang="en-CA" dirty="0"/>
          </a:p>
        </p:txBody>
      </p:sp>
    </p:spTree>
    <p:extLst>
      <p:ext uri="{BB962C8B-B14F-4D97-AF65-F5344CB8AC3E}">
        <p14:creationId xmlns:p14="http://schemas.microsoft.com/office/powerpoint/2010/main" val="18267542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7CB552-7FA3-4AAB-99AB-019C02124AFA}" type="datetimeFigureOut">
              <a:rPr lang="en-CA" smtClean="0"/>
              <a:t>2021-04-27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09959C-0E06-434C-BFB3-528BB844F663}" type="slidenum">
              <a:rPr lang="en-CA" smtClean="0"/>
              <a:t>‹#›</a:t>
            </a:fld>
            <a:endParaRPr lang="en-CA" dirty="0"/>
          </a:p>
        </p:txBody>
      </p:sp>
    </p:spTree>
    <p:extLst>
      <p:ext uri="{BB962C8B-B14F-4D97-AF65-F5344CB8AC3E}">
        <p14:creationId xmlns:p14="http://schemas.microsoft.com/office/powerpoint/2010/main" val="3918993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7CB552-7FA3-4AAB-99AB-019C02124AFA}" type="datetimeFigureOut">
              <a:rPr lang="en-CA" smtClean="0"/>
              <a:t>2021-04-27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09959C-0E06-434C-BFB3-528BB844F663}" type="slidenum">
              <a:rPr lang="en-CA" smtClean="0"/>
              <a:t>‹#›</a:t>
            </a:fld>
            <a:endParaRPr lang="en-CA" dirty="0"/>
          </a:p>
        </p:txBody>
      </p:sp>
    </p:spTree>
    <p:extLst>
      <p:ext uri="{BB962C8B-B14F-4D97-AF65-F5344CB8AC3E}">
        <p14:creationId xmlns:p14="http://schemas.microsoft.com/office/powerpoint/2010/main" val="2197122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7CB552-7FA3-4AAB-99AB-019C02124AFA}" type="datetimeFigureOut">
              <a:rPr lang="en-CA" smtClean="0"/>
              <a:t>2021-04-27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109959C-0E06-434C-BFB3-528BB844F663}" type="slidenum">
              <a:rPr lang="en-CA" smtClean="0"/>
              <a:t>‹#›</a:t>
            </a:fld>
            <a:endParaRPr lang="en-CA" dirty="0"/>
          </a:p>
        </p:txBody>
      </p:sp>
    </p:spTree>
    <p:extLst>
      <p:ext uri="{BB962C8B-B14F-4D97-AF65-F5344CB8AC3E}">
        <p14:creationId xmlns:p14="http://schemas.microsoft.com/office/powerpoint/2010/main" val="1249143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7CB552-7FA3-4AAB-99AB-019C02124AFA}" type="datetimeFigureOut">
              <a:rPr lang="en-CA" smtClean="0"/>
              <a:t>2021-04-27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109959C-0E06-434C-BFB3-528BB844F663}" type="slidenum">
              <a:rPr lang="en-CA" smtClean="0"/>
              <a:t>‹#›</a:t>
            </a:fld>
            <a:endParaRPr lang="en-CA" dirty="0"/>
          </a:p>
        </p:txBody>
      </p:sp>
    </p:spTree>
    <p:extLst>
      <p:ext uri="{BB962C8B-B14F-4D97-AF65-F5344CB8AC3E}">
        <p14:creationId xmlns:p14="http://schemas.microsoft.com/office/powerpoint/2010/main" val="3024072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7CB552-7FA3-4AAB-99AB-019C02124AFA}" type="datetimeFigureOut">
              <a:rPr lang="en-CA" smtClean="0"/>
              <a:t>2021-04-27</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109959C-0E06-434C-BFB3-528BB844F663}" type="slidenum">
              <a:rPr lang="en-CA" smtClean="0"/>
              <a:t>‹#›</a:t>
            </a:fld>
            <a:endParaRPr lang="en-CA" dirty="0"/>
          </a:p>
        </p:txBody>
      </p:sp>
    </p:spTree>
    <p:extLst>
      <p:ext uri="{BB962C8B-B14F-4D97-AF65-F5344CB8AC3E}">
        <p14:creationId xmlns:p14="http://schemas.microsoft.com/office/powerpoint/2010/main" val="130713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7CB552-7FA3-4AAB-99AB-019C02124AFA}" type="datetimeFigureOut">
              <a:rPr lang="en-CA" smtClean="0"/>
              <a:t>2021-04-27</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109959C-0E06-434C-BFB3-528BB844F663}" type="slidenum">
              <a:rPr lang="en-CA" smtClean="0"/>
              <a:t>‹#›</a:t>
            </a:fld>
            <a:endParaRPr lang="en-CA" dirty="0"/>
          </a:p>
        </p:txBody>
      </p:sp>
    </p:spTree>
    <p:extLst>
      <p:ext uri="{BB962C8B-B14F-4D97-AF65-F5344CB8AC3E}">
        <p14:creationId xmlns:p14="http://schemas.microsoft.com/office/powerpoint/2010/main" val="2650042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CB552-7FA3-4AAB-99AB-019C02124AFA}" type="datetimeFigureOut">
              <a:rPr lang="en-CA" smtClean="0"/>
              <a:t>2021-04-27</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109959C-0E06-434C-BFB3-528BB844F663}" type="slidenum">
              <a:rPr lang="en-CA" smtClean="0"/>
              <a:t>‹#›</a:t>
            </a:fld>
            <a:endParaRPr lang="en-CA" dirty="0"/>
          </a:p>
        </p:txBody>
      </p:sp>
    </p:spTree>
    <p:extLst>
      <p:ext uri="{BB962C8B-B14F-4D97-AF65-F5344CB8AC3E}">
        <p14:creationId xmlns:p14="http://schemas.microsoft.com/office/powerpoint/2010/main" val="3991473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7CB552-7FA3-4AAB-99AB-019C02124AFA}" type="datetimeFigureOut">
              <a:rPr lang="en-CA" smtClean="0"/>
              <a:t>2021-04-27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109959C-0E06-434C-BFB3-528BB844F663}" type="slidenum">
              <a:rPr lang="en-CA" smtClean="0"/>
              <a:t>‹#›</a:t>
            </a:fld>
            <a:endParaRPr lang="en-CA" dirty="0"/>
          </a:p>
        </p:txBody>
      </p:sp>
    </p:spTree>
    <p:extLst>
      <p:ext uri="{BB962C8B-B14F-4D97-AF65-F5344CB8AC3E}">
        <p14:creationId xmlns:p14="http://schemas.microsoft.com/office/powerpoint/2010/main" val="1723074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7CB552-7FA3-4AAB-99AB-019C02124AFA}" type="datetimeFigureOut">
              <a:rPr lang="en-CA" smtClean="0"/>
              <a:t>2021-04-27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09959C-0E06-434C-BFB3-528BB844F663}" type="slidenum">
              <a:rPr lang="en-CA" smtClean="0"/>
              <a:t>‹#›</a:t>
            </a:fld>
            <a:endParaRPr lang="en-CA" dirty="0"/>
          </a:p>
        </p:txBody>
      </p:sp>
    </p:spTree>
    <p:extLst>
      <p:ext uri="{BB962C8B-B14F-4D97-AF65-F5344CB8AC3E}">
        <p14:creationId xmlns:p14="http://schemas.microsoft.com/office/powerpoint/2010/main" val="1549160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E7CB552-7FA3-4AAB-99AB-019C02124AFA}" type="datetimeFigureOut">
              <a:rPr lang="en-CA" smtClean="0"/>
              <a:t>2021-04-27</a:t>
            </a:fld>
            <a:endParaRPr lang="en-CA"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109959C-0E06-434C-BFB3-528BB844F663}" type="slidenum">
              <a:rPr lang="en-CA" smtClean="0"/>
              <a:t>‹#›</a:t>
            </a:fld>
            <a:endParaRPr lang="en-CA" dirty="0"/>
          </a:p>
        </p:txBody>
      </p:sp>
    </p:spTree>
    <p:extLst>
      <p:ext uri="{BB962C8B-B14F-4D97-AF65-F5344CB8AC3E}">
        <p14:creationId xmlns:p14="http://schemas.microsoft.com/office/powerpoint/2010/main" val="1080437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Logo, company name&#10;&#10;Description automatically generated">
            <a:extLst>
              <a:ext uri="{FF2B5EF4-FFF2-40B4-BE49-F238E27FC236}">
                <a16:creationId xmlns:a16="http://schemas.microsoft.com/office/drawing/2014/main" id="{6AF2A82E-B02B-44A1-BF4A-CAD1F7CF6D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7676" y="1486913"/>
            <a:ext cx="3431783" cy="4204252"/>
          </a:xfrm>
          <a:prstGeom prst="rect">
            <a:avLst/>
          </a:prstGeom>
        </p:spPr>
      </p:pic>
      <p:sp>
        <p:nvSpPr>
          <p:cNvPr id="2" name="Title 1">
            <a:extLst>
              <a:ext uri="{FF2B5EF4-FFF2-40B4-BE49-F238E27FC236}">
                <a16:creationId xmlns:a16="http://schemas.microsoft.com/office/drawing/2014/main" id="{787E5A0F-84DF-4A14-8BCA-8F06A1D2946A}"/>
              </a:ext>
            </a:extLst>
          </p:cNvPr>
          <p:cNvSpPr>
            <a:spLocks noGrp="1"/>
          </p:cNvSpPr>
          <p:nvPr>
            <p:ph type="ctrTitle"/>
          </p:nvPr>
        </p:nvSpPr>
        <p:spPr>
          <a:xfrm>
            <a:off x="1997475" y="443883"/>
            <a:ext cx="5513033" cy="3043596"/>
          </a:xfrm>
        </p:spPr>
        <p:txBody>
          <a:bodyPr anchor="b">
            <a:noAutofit/>
          </a:bodyPr>
          <a:lstStyle/>
          <a:p>
            <a:pPr algn="l"/>
            <a:r>
              <a:rPr lang="en-CA" sz="6600" dirty="0"/>
              <a:t>District 11 </a:t>
            </a:r>
            <a:br>
              <a:rPr lang="en-CA" sz="6600" dirty="0"/>
            </a:br>
            <a:r>
              <a:rPr lang="en-CA" sz="6600" dirty="0"/>
              <a:t>Virtual Fair Ideas</a:t>
            </a:r>
          </a:p>
        </p:txBody>
      </p:sp>
      <p:sp>
        <p:nvSpPr>
          <p:cNvPr id="3" name="Subtitle 2">
            <a:extLst>
              <a:ext uri="{FF2B5EF4-FFF2-40B4-BE49-F238E27FC236}">
                <a16:creationId xmlns:a16="http://schemas.microsoft.com/office/drawing/2014/main" id="{61818C9F-0666-45CF-9639-204EFFFC0693}"/>
              </a:ext>
            </a:extLst>
          </p:cNvPr>
          <p:cNvSpPr>
            <a:spLocks noGrp="1"/>
          </p:cNvSpPr>
          <p:nvPr>
            <p:ph type="subTitle" idx="1"/>
          </p:nvPr>
        </p:nvSpPr>
        <p:spPr>
          <a:xfrm>
            <a:off x="1997474" y="4580878"/>
            <a:ext cx="3781889" cy="1580225"/>
          </a:xfrm>
        </p:spPr>
        <p:txBody>
          <a:bodyPr anchor="t">
            <a:normAutofit/>
          </a:bodyPr>
          <a:lstStyle/>
          <a:p>
            <a:pPr algn="l"/>
            <a:r>
              <a:rPr lang="en-CA" sz="3200" dirty="0"/>
              <a:t>Staying Engaged with our Communities</a:t>
            </a:r>
          </a:p>
        </p:txBody>
      </p:sp>
    </p:spTree>
    <p:extLst>
      <p:ext uri="{BB962C8B-B14F-4D97-AF65-F5344CB8AC3E}">
        <p14:creationId xmlns:p14="http://schemas.microsoft.com/office/powerpoint/2010/main" val="374217261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DFE2D-D967-4DD2-A728-D334A0D8A230}"/>
              </a:ext>
            </a:extLst>
          </p:cNvPr>
          <p:cNvSpPr>
            <a:spLocks noGrp="1"/>
          </p:cNvSpPr>
          <p:nvPr>
            <p:ph type="title"/>
          </p:nvPr>
        </p:nvSpPr>
        <p:spPr>
          <a:xfrm>
            <a:off x="2589212" y="365125"/>
            <a:ext cx="9022780" cy="1325563"/>
          </a:xfrm>
        </p:spPr>
        <p:txBody>
          <a:bodyPr/>
          <a:lstStyle/>
          <a:p>
            <a:r>
              <a:rPr lang="en-CA" dirty="0"/>
              <a:t>District 11 Virtual Fair Ideas </a:t>
            </a:r>
            <a:br>
              <a:rPr lang="en-CA" dirty="0"/>
            </a:br>
            <a:r>
              <a:rPr lang="en-CA" dirty="0"/>
              <a:t>Horse Show</a:t>
            </a:r>
          </a:p>
        </p:txBody>
      </p:sp>
      <p:sp>
        <p:nvSpPr>
          <p:cNvPr id="3" name="Content Placeholder 2">
            <a:extLst>
              <a:ext uri="{FF2B5EF4-FFF2-40B4-BE49-F238E27FC236}">
                <a16:creationId xmlns:a16="http://schemas.microsoft.com/office/drawing/2014/main" id="{A422FDE6-FFC2-46AA-9B65-98D7CBD00F7F}"/>
              </a:ext>
            </a:extLst>
          </p:cNvPr>
          <p:cNvSpPr>
            <a:spLocks noGrp="1"/>
          </p:cNvSpPr>
          <p:nvPr>
            <p:ph idx="1"/>
          </p:nvPr>
        </p:nvSpPr>
        <p:spPr/>
        <p:txBody>
          <a:bodyPr>
            <a:normAutofit/>
          </a:bodyPr>
          <a:lstStyle/>
          <a:p>
            <a:r>
              <a:rPr lang="en-CA" dirty="0"/>
              <a:t>Virtual Horse shows are quite popular</a:t>
            </a:r>
          </a:p>
          <a:p>
            <a:pPr lvl="1"/>
            <a:r>
              <a:rPr lang="en-CA" dirty="0"/>
              <a:t>The Ag society would create a list of classes, with descriptions, such as the pattern they are expected to setup for a jump course, height, etc.</a:t>
            </a:r>
          </a:p>
          <a:p>
            <a:pPr lvl="1"/>
            <a:r>
              <a:rPr lang="en-CA" dirty="0"/>
              <a:t>The participants perform their class while being videoed by a family member</a:t>
            </a:r>
          </a:p>
          <a:p>
            <a:pPr lvl="1"/>
            <a:r>
              <a:rPr lang="en-CA" dirty="0"/>
              <a:t>Videos are submitted to You Tube and then the link is posted to the submission site.</a:t>
            </a:r>
          </a:p>
          <a:p>
            <a:pPr lvl="1"/>
            <a:r>
              <a:rPr lang="en-CA" dirty="0"/>
              <a:t>Judge views the video and awards the prizes</a:t>
            </a:r>
          </a:p>
          <a:p>
            <a:pPr lvl="1"/>
            <a:endParaRPr lang="en-CA" dirty="0"/>
          </a:p>
          <a:p>
            <a:r>
              <a:rPr lang="en-CA" dirty="0"/>
              <a:t>Live Horses show were allowed last summer, but no spectators.  Participants were only allowed to bring one helper and they were asked to leave after completing classes.  Prizes were awarded over the internet and mailed out.</a:t>
            </a:r>
          </a:p>
          <a:p>
            <a:pPr lvl="1"/>
            <a:endParaRPr lang="en-CA" dirty="0"/>
          </a:p>
        </p:txBody>
      </p:sp>
    </p:spTree>
    <p:extLst>
      <p:ext uri="{BB962C8B-B14F-4D97-AF65-F5344CB8AC3E}">
        <p14:creationId xmlns:p14="http://schemas.microsoft.com/office/powerpoint/2010/main" val="625134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DFE2D-D967-4DD2-A728-D334A0D8A230}"/>
              </a:ext>
            </a:extLst>
          </p:cNvPr>
          <p:cNvSpPr>
            <a:spLocks noGrp="1"/>
          </p:cNvSpPr>
          <p:nvPr>
            <p:ph type="title"/>
          </p:nvPr>
        </p:nvSpPr>
        <p:spPr/>
        <p:txBody>
          <a:bodyPr/>
          <a:lstStyle/>
          <a:p>
            <a:r>
              <a:rPr lang="en-CA" dirty="0"/>
              <a:t>District 11 Virtual Fair Ideas</a:t>
            </a:r>
            <a:br>
              <a:rPr lang="en-CA"/>
            </a:br>
            <a:r>
              <a:rPr lang="en-CA"/>
              <a:t>Summary</a:t>
            </a:r>
            <a:endParaRPr lang="en-CA" dirty="0"/>
          </a:p>
        </p:txBody>
      </p:sp>
      <p:sp>
        <p:nvSpPr>
          <p:cNvPr id="3" name="Content Placeholder 2">
            <a:extLst>
              <a:ext uri="{FF2B5EF4-FFF2-40B4-BE49-F238E27FC236}">
                <a16:creationId xmlns:a16="http://schemas.microsoft.com/office/drawing/2014/main" id="{A422FDE6-FFC2-46AA-9B65-98D7CBD00F7F}"/>
              </a:ext>
            </a:extLst>
          </p:cNvPr>
          <p:cNvSpPr>
            <a:spLocks noGrp="1"/>
          </p:cNvSpPr>
          <p:nvPr>
            <p:ph idx="1"/>
          </p:nvPr>
        </p:nvSpPr>
        <p:spPr/>
        <p:txBody>
          <a:bodyPr/>
          <a:lstStyle/>
          <a:p>
            <a:r>
              <a:rPr lang="en-CA" dirty="0"/>
              <a:t>Time to think outside of the box</a:t>
            </a:r>
          </a:p>
          <a:p>
            <a:r>
              <a:rPr lang="en-CA" dirty="0"/>
              <a:t>If you have large fairgrounds, look for ways to do activities with social distancing in mind</a:t>
            </a:r>
          </a:p>
          <a:p>
            <a:r>
              <a:rPr lang="en-CA" dirty="0"/>
              <a:t>Look for new ways to utilize technology to stay in touch with your community</a:t>
            </a:r>
          </a:p>
          <a:p>
            <a:pPr marL="0" indent="0">
              <a:buNone/>
            </a:pPr>
            <a:endParaRPr lang="en-CA" dirty="0"/>
          </a:p>
          <a:p>
            <a:pPr lvl="1"/>
            <a:endParaRPr lang="en-CA" dirty="0"/>
          </a:p>
        </p:txBody>
      </p:sp>
    </p:spTree>
    <p:extLst>
      <p:ext uri="{BB962C8B-B14F-4D97-AF65-F5344CB8AC3E}">
        <p14:creationId xmlns:p14="http://schemas.microsoft.com/office/powerpoint/2010/main" val="1639090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AE63-4456-4AEE-9F6E-8DFEA88E977F}"/>
              </a:ext>
            </a:extLst>
          </p:cNvPr>
          <p:cNvSpPr>
            <a:spLocks noGrp="1"/>
          </p:cNvSpPr>
          <p:nvPr>
            <p:ph type="title"/>
          </p:nvPr>
        </p:nvSpPr>
        <p:spPr/>
        <p:txBody>
          <a:bodyPr/>
          <a:lstStyle/>
          <a:p>
            <a:r>
              <a:rPr lang="en-CA" dirty="0"/>
              <a:t>District 11 Virtual Fair Ideas</a:t>
            </a:r>
          </a:p>
        </p:txBody>
      </p:sp>
      <p:graphicFrame>
        <p:nvGraphicFramePr>
          <p:cNvPr id="5" name="Content Placeholder 2">
            <a:extLst>
              <a:ext uri="{FF2B5EF4-FFF2-40B4-BE49-F238E27FC236}">
                <a16:creationId xmlns:a16="http://schemas.microsoft.com/office/drawing/2014/main" id="{2129A981-C385-458E-BB6D-7426FAC0BCA5}"/>
              </a:ext>
            </a:extLst>
          </p:cNvPr>
          <p:cNvGraphicFramePr>
            <a:graphicFrameLocks noGrp="1"/>
          </p:cNvGraphicFramePr>
          <p:nvPr>
            <p:ph idx="1"/>
            <p:extLst>
              <p:ext uri="{D42A27DB-BD31-4B8C-83A1-F6EECF244321}">
                <p14:modId xmlns:p14="http://schemas.microsoft.com/office/powerpoint/2010/main" val="3749725620"/>
              </p:ext>
            </p:extLst>
          </p:nvPr>
        </p:nvGraphicFramePr>
        <p:xfrm>
          <a:off x="308113" y="1480931"/>
          <a:ext cx="11499573" cy="4671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4546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16BA7-ABE8-4C0A-BC19-8DEA4CA69657}"/>
              </a:ext>
            </a:extLst>
          </p:cNvPr>
          <p:cNvSpPr>
            <a:spLocks noGrp="1"/>
          </p:cNvSpPr>
          <p:nvPr>
            <p:ph type="title"/>
          </p:nvPr>
        </p:nvSpPr>
        <p:spPr/>
        <p:txBody>
          <a:bodyPr/>
          <a:lstStyle/>
          <a:p>
            <a:r>
              <a:rPr lang="en-CA" dirty="0"/>
              <a:t>District 11 Virtual Fair Ideas </a:t>
            </a:r>
            <a:br>
              <a:rPr lang="en-CA" dirty="0"/>
            </a:br>
            <a:r>
              <a:rPr lang="en-CA" dirty="0"/>
              <a:t>2020 Contests</a:t>
            </a:r>
          </a:p>
        </p:txBody>
      </p:sp>
      <p:sp>
        <p:nvSpPr>
          <p:cNvPr id="3" name="Content Placeholder 2">
            <a:extLst>
              <a:ext uri="{FF2B5EF4-FFF2-40B4-BE49-F238E27FC236}">
                <a16:creationId xmlns:a16="http://schemas.microsoft.com/office/drawing/2014/main" id="{1CA2C8A5-0384-4FA6-8021-A8D9302B94A5}"/>
              </a:ext>
            </a:extLst>
          </p:cNvPr>
          <p:cNvSpPr>
            <a:spLocks noGrp="1"/>
          </p:cNvSpPr>
          <p:nvPr>
            <p:ph idx="1"/>
          </p:nvPr>
        </p:nvSpPr>
        <p:spPr/>
        <p:txBody>
          <a:bodyPr/>
          <a:lstStyle/>
          <a:p>
            <a:r>
              <a:rPr lang="en-CA" dirty="0"/>
              <a:t>Colouring</a:t>
            </a:r>
          </a:p>
          <a:p>
            <a:r>
              <a:rPr lang="en-CA" dirty="0"/>
              <a:t>Gardening/Growing </a:t>
            </a:r>
          </a:p>
          <a:p>
            <a:pPr lvl="1"/>
            <a:r>
              <a:rPr lang="en-CA" dirty="0"/>
              <a:t>Longest</a:t>
            </a:r>
          </a:p>
          <a:p>
            <a:pPr lvl="1"/>
            <a:r>
              <a:rPr lang="en-CA" dirty="0"/>
              <a:t>Largest</a:t>
            </a:r>
          </a:p>
          <a:p>
            <a:r>
              <a:rPr lang="en-CA" dirty="0"/>
              <a:t>Scavenger Hunts – photo submission</a:t>
            </a:r>
          </a:p>
          <a:p>
            <a:r>
              <a:rPr lang="en-CA" dirty="0"/>
              <a:t>Scarecrow building – photo submission</a:t>
            </a:r>
          </a:p>
          <a:p>
            <a:r>
              <a:rPr lang="en-CA" dirty="0"/>
              <a:t>Butter tarts</a:t>
            </a:r>
          </a:p>
          <a:p>
            <a:r>
              <a:rPr lang="en-CA" dirty="0"/>
              <a:t>Youth Farm to Table cooking</a:t>
            </a:r>
          </a:p>
          <a:p>
            <a:pPr lvl="1"/>
            <a:endParaRPr lang="en-CA" dirty="0"/>
          </a:p>
        </p:txBody>
      </p:sp>
    </p:spTree>
    <p:extLst>
      <p:ext uri="{BB962C8B-B14F-4D97-AF65-F5344CB8AC3E}">
        <p14:creationId xmlns:p14="http://schemas.microsoft.com/office/powerpoint/2010/main" val="4288042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16BA7-ABE8-4C0A-BC19-8DEA4CA69657}"/>
              </a:ext>
            </a:extLst>
          </p:cNvPr>
          <p:cNvSpPr>
            <a:spLocks noGrp="1"/>
          </p:cNvSpPr>
          <p:nvPr>
            <p:ph type="title"/>
          </p:nvPr>
        </p:nvSpPr>
        <p:spPr/>
        <p:txBody>
          <a:bodyPr/>
          <a:lstStyle/>
          <a:p>
            <a:r>
              <a:rPr lang="en-CA" dirty="0"/>
              <a:t>District 11 Virtual Fair Ideas </a:t>
            </a:r>
            <a:br>
              <a:rPr lang="en-CA" dirty="0"/>
            </a:br>
            <a:r>
              <a:rPr lang="en-CA" dirty="0"/>
              <a:t>2021 Contests</a:t>
            </a:r>
          </a:p>
        </p:txBody>
      </p:sp>
      <p:sp>
        <p:nvSpPr>
          <p:cNvPr id="3" name="Content Placeholder 2">
            <a:extLst>
              <a:ext uri="{FF2B5EF4-FFF2-40B4-BE49-F238E27FC236}">
                <a16:creationId xmlns:a16="http://schemas.microsoft.com/office/drawing/2014/main" id="{1CA2C8A5-0384-4FA6-8021-A8D9302B94A5}"/>
              </a:ext>
            </a:extLst>
          </p:cNvPr>
          <p:cNvSpPr>
            <a:spLocks noGrp="1"/>
          </p:cNvSpPr>
          <p:nvPr>
            <p:ph idx="1"/>
          </p:nvPr>
        </p:nvSpPr>
        <p:spPr/>
        <p:txBody>
          <a:bodyPr/>
          <a:lstStyle/>
          <a:p>
            <a:r>
              <a:rPr lang="en-CA" dirty="0"/>
              <a:t>If you do a special book each year, just for this year’s fair, consider doing it as a group of contests that could be either used for virtual fair or live fair.  The key component is that the contest can be judged by photo or video as well as in person.</a:t>
            </a:r>
          </a:p>
          <a:p>
            <a:r>
              <a:rPr lang="en-CA" dirty="0"/>
              <a:t>Develop several avenues for contestants to submit their photos</a:t>
            </a:r>
          </a:p>
          <a:p>
            <a:pPr lvl="1"/>
            <a:r>
              <a:rPr lang="en-CA" dirty="0"/>
              <a:t>Facebook</a:t>
            </a:r>
          </a:p>
          <a:p>
            <a:pPr lvl="1"/>
            <a:r>
              <a:rPr lang="en-CA" dirty="0"/>
              <a:t>Upload to a shared site  </a:t>
            </a:r>
          </a:p>
          <a:p>
            <a:pPr lvl="1"/>
            <a:r>
              <a:rPr lang="en-CA" dirty="0"/>
              <a:t>Hardcopy submitted by mail</a:t>
            </a:r>
          </a:p>
          <a:p>
            <a:pPr marL="457200" lvl="1" indent="0">
              <a:buNone/>
            </a:pPr>
            <a:r>
              <a:rPr lang="en-CA" dirty="0"/>
              <a:t> </a:t>
            </a:r>
          </a:p>
        </p:txBody>
      </p:sp>
    </p:spTree>
    <p:extLst>
      <p:ext uri="{BB962C8B-B14F-4D97-AF65-F5344CB8AC3E}">
        <p14:creationId xmlns:p14="http://schemas.microsoft.com/office/powerpoint/2010/main" val="1698962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DFE2D-D967-4DD2-A728-D334A0D8A230}"/>
              </a:ext>
            </a:extLst>
          </p:cNvPr>
          <p:cNvSpPr>
            <a:spLocks noGrp="1"/>
          </p:cNvSpPr>
          <p:nvPr>
            <p:ph type="title"/>
          </p:nvPr>
        </p:nvSpPr>
        <p:spPr>
          <a:xfrm>
            <a:off x="2589212" y="365125"/>
            <a:ext cx="8081747" cy="1325563"/>
          </a:xfrm>
        </p:spPr>
        <p:txBody>
          <a:bodyPr/>
          <a:lstStyle/>
          <a:p>
            <a:r>
              <a:rPr lang="en-CA" dirty="0"/>
              <a:t>District 11 Virtual Fair Ideas </a:t>
            </a:r>
            <a:br>
              <a:rPr lang="en-CA" dirty="0"/>
            </a:br>
            <a:r>
              <a:rPr lang="en-CA" dirty="0"/>
              <a:t>Farm to Table</a:t>
            </a:r>
          </a:p>
        </p:txBody>
      </p:sp>
      <p:sp>
        <p:nvSpPr>
          <p:cNvPr id="3" name="Content Placeholder 2">
            <a:extLst>
              <a:ext uri="{FF2B5EF4-FFF2-40B4-BE49-F238E27FC236}">
                <a16:creationId xmlns:a16="http://schemas.microsoft.com/office/drawing/2014/main" id="{A422FDE6-FFC2-46AA-9B65-98D7CBD00F7F}"/>
              </a:ext>
            </a:extLst>
          </p:cNvPr>
          <p:cNvSpPr>
            <a:spLocks noGrp="1"/>
          </p:cNvSpPr>
          <p:nvPr>
            <p:ph idx="1"/>
          </p:nvPr>
        </p:nvSpPr>
        <p:spPr/>
        <p:txBody>
          <a:bodyPr/>
          <a:lstStyle/>
          <a:p>
            <a:r>
              <a:rPr lang="en-CA" dirty="0"/>
              <a:t>This is a great way to educate kids on where their food comes from and to expand their cooking skills</a:t>
            </a:r>
          </a:p>
          <a:p>
            <a:pPr lvl="1"/>
            <a:r>
              <a:rPr lang="en-CA" dirty="0"/>
              <a:t>Food must come from a farm in your district.  Show proof via photo.</a:t>
            </a:r>
          </a:p>
          <a:p>
            <a:pPr lvl="2"/>
            <a:r>
              <a:rPr lang="en-CA" dirty="0"/>
              <a:t>Their own family (or family member) garden or barn</a:t>
            </a:r>
          </a:p>
          <a:p>
            <a:pPr lvl="2"/>
            <a:r>
              <a:rPr lang="en-CA" dirty="0"/>
              <a:t>From a farm gate stall, farm store or farmer’s market</a:t>
            </a:r>
          </a:p>
          <a:p>
            <a:pPr lvl="1"/>
            <a:r>
              <a:rPr lang="en-CA" dirty="0"/>
              <a:t>Youth prepares a meal item.  Pic of youth working on the dish</a:t>
            </a:r>
          </a:p>
          <a:p>
            <a:pPr lvl="1"/>
            <a:r>
              <a:rPr lang="en-CA" dirty="0"/>
              <a:t>Pic of the completed meal item.</a:t>
            </a:r>
          </a:p>
          <a:p>
            <a:r>
              <a:rPr lang="en-CA" dirty="0"/>
              <a:t>You may want to put in a couple of age ranges, public school, high school, etc.</a:t>
            </a:r>
          </a:p>
        </p:txBody>
      </p:sp>
    </p:spTree>
    <p:extLst>
      <p:ext uri="{BB962C8B-B14F-4D97-AF65-F5344CB8AC3E}">
        <p14:creationId xmlns:p14="http://schemas.microsoft.com/office/powerpoint/2010/main" val="2447557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DFE2D-D967-4DD2-A728-D334A0D8A230}"/>
              </a:ext>
            </a:extLst>
          </p:cNvPr>
          <p:cNvSpPr>
            <a:spLocks noGrp="1"/>
          </p:cNvSpPr>
          <p:nvPr>
            <p:ph type="title"/>
          </p:nvPr>
        </p:nvSpPr>
        <p:spPr/>
        <p:txBody>
          <a:bodyPr/>
          <a:lstStyle/>
          <a:p>
            <a:r>
              <a:rPr lang="en-CA" dirty="0"/>
              <a:t>District 11 Virtual Fair Ideas </a:t>
            </a:r>
            <a:br>
              <a:rPr lang="en-CA" dirty="0"/>
            </a:br>
            <a:r>
              <a:rPr lang="en-CA" dirty="0"/>
              <a:t>Parade</a:t>
            </a:r>
          </a:p>
        </p:txBody>
      </p:sp>
      <p:sp>
        <p:nvSpPr>
          <p:cNvPr id="3" name="Content Placeholder 2">
            <a:extLst>
              <a:ext uri="{FF2B5EF4-FFF2-40B4-BE49-F238E27FC236}">
                <a16:creationId xmlns:a16="http://schemas.microsoft.com/office/drawing/2014/main" id="{A422FDE6-FFC2-46AA-9B65-98D7CBD00F7F}"/>
              </a:ext>
            </a:extLst>
          </p:cNvPr>
          <p:cNvSpPr>
            <a:spLocks noGrp="1"/>
          </p:cNvSpPr>
          <p:nvPr>
            <p:ph idx="1"/>
          </p:nvPr>
        </p:nvSpPr>
        <p:spPr/>
        <p:txBody>
          <a:bodyPr/>
          <a:lstStyle/>
          <a:p>
            <a:r>
              <a:rPr lang="en-CA" dirty="0"/>
              <a:t>For Ag Societies that normally host a parade as part of their fair, consider doing a stationary event.  </a:t>
            </a:r>
          </a:p>
          <a:p>
            <a:pPr lvl="1"/>
            <a:r>
              <a:rPr lang="en-CA" dirty="0"/>
              <a:t>The participants still create a float. </a:t>
            </a:r>
          </a:p>
          <a:p>
            <a:pPr lvl="1"/>
            <a:r>
              <a:rPr lang="en-CA" dirty="0"/>
              <a:t>They are parked on your grounds.</a:t>
            </a:r>
          </a:p>
          <a:p>
            <a:pPr lvl="1"/>
            <a:r>
              <a:rPr lang="en-CA" dirty="0"/>
              <a:t>The public drive around the floats to view them.</a:t>
            </a:r>
          </a:p>
          <a:p>
            <a:pPr lvl="1"/>
            <a:r>
              <a:rPr lang="en-CA" dirty="0"/>
              <a:t>Can judge before the public arrives for viewing</a:t>
            </a:r>
          </a:p>
          <a:p>
            <a:pPr lvl="1"/>
            <a:r>
              <a:rPr lang="en-CA" dirty="0"/>
              <a:t>Can still do a people’s choice by handing out a voting piece of paper at the entrance and have a person collecting at the end.</a:t>
            </a:r>
          </a:p>
          <a:p>
            <a:pPr lvl="1"/>
            <a:endParaRPr lang="en-CA" dirty="0"/>
          </a:p>
        </p:txBody>
      </p:sp>
    </p:spTree>
    <p:extLst>
      <p:ext uri="{BB962C8B-B14F-4D97-AF65-F5344CB8AC3E}">
        <p14:creationId xmlns:p14="http://schemas.microsoft.com/office/powerpoint/2010/main" val="2519874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DFE2D-D967-4DD2-A728-D334A0D8A230}"/>
              </a:ext>
            </a:extLst>
          </p:cNvPr>
          <p:cNvSpPr>
            <a:spLocks noGrp="1"/>
          </p:cNvSpPr>
          <p:nvPr>
            <p:ph type="title"/>
          </p:nvPr>
        </p:nvSpPr>
        <p:spPr/>
        <p:txBody>
          <a:bodyPr/>
          <a:lstStyle/>
          <a:p>
            <a:r>
              <a:rPr lang="en-CA" dirty="0"/>
              <a:t>District 11 Virtual Fair Ideas 2021 </a:t>
            </a:r>
            <a:br>
              <a:rPr lang="en-CA" dirty="0"/>
            </a:br>
            <a:r>
              <a:rPr lang="en-CA" dirty="0"/>
              <a:t>Food</a:t>
            </a:r>
          </a:p>
        </p:txBody>
      </p:sp>
      <p:sp>
        <p:nvSpPr>
          <p:cNvPr id="3" name="Content Placeholder 2">
            <a:extLst>
              <a:ext uri="{FF2B5EF4-FFF2-40B4-BE49-F238E27FC236}">
                <a16:creationId xmlns:a16="http://schemas.microsoft.com/office/drawing/2014/main" id="{A422FDE6-FFC2-46AA-9B65-98D7CBD00F7F}"/>
              </a:ext>
            </a:extLst>
          </p:cNvPr>
          <p:cNvSpPr>
            <a:spLocks noGrp="1"/>
          </p:cNvSpPr>
          <p:nvPr>
            <p:ph idx="1"/>
          </p:nvPr>
        </p:nvSpPr>
        <p:spPr/>
        <p:txBody>
          <a:bodyPr/>
          <a:lstStyle/>
          <a:p>
            <a:r>
              <a:rPr lang="en-CA" dirty="0"/>
              <a:t>If your Ag Society has traditionally had a dinner night, consider doing it as a take away.  </a:t>
            </a:r>
          </a:p>
          <a:p>
            <a:pPr lvl="1"/>
            <a:r>
              <a:rPr lang="en-CA" dirty="0"/>
              <a:t>Schedule driveway through appointment times, have 2 or 3 people delivering to cars the meals they have ordered.  </a:t>
            </a:r>
          </a:p>
          <a:p>
            <a:pPr lvl="1"/>
            <a:r>
              <a:rPr lang="en-CA" dirty="0"/>
              <a:t>This can probably be done when we have access to our buildings and can gather in 10 or more people inside</a:t>
            </a:r>
          </a:p>
          <a:p>
            <a:r>
              <a:rPr lang="en-CA" dirty="0"/>
              <a:t>Baking Contests based on looks – via photo submission</a:t>
            </a:r>
          </a:p>
          <a:p>
            <a:pPr lvl="1"/>
            <a:r>
              <a:rPr lang="en-CA" dirty="0"/>
              <a:t>Cake or Cupcake decorating</a:t>
            </a:r>
          </a:p>
          <a:p>
            <a:pPr lvl="1"/>
            <a:r>
              <a:rPr lang="en-CA" dirty="0"/>
              <a:t>Fancy Pie Crust</a:t>
            </a:r>
          </a:p>
          <a:p>
            <a:pPr lvl="1"/>
            <a:r>
              <a:rPr lang="en-CA" dirty="0"/>
              <a:t>Gingerbread house or people</a:t>
            </a:r>
          </a:p>
          <a:p>
            <a:endParaRPr lang="en-CA" dirty="0"/>
          </a:p>
        </p:txBody>
      </p:sp>
    </p:spTree>
    <p:extLst>
      <p:ext uri="{BB962C8B-B14F-4D97-AF65-F5344CB8AC3E}">
        <p14:creationId xmlns:p14="http://schemas.microsoft.com/office/powerpoint/2010/main" val="2164027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DFE2D-D967-4DD2-A728-D334A0D8A230}"/>
              </a:ext>
            </a:extLst>
          </p:cNvPr>
          <p:cNvSpPr>
            <a:spLocks noGrp="1"/>
          </p:cNvSpPr>
          <p:nvPr>
            <p:ph type="title"/>
          </p:nvPr>
        </p:nvSpPr>
        <p:spPr/>
        <p:txBody>
          <a:bodyPr/>
          <a:lstStyle/>
          <a:p>
            <a:r>
              <a:rPr lang="en-CA" dirty="0"/>
              <a:t>District 11 Virtual Fair Ideas </a:t>
            </a:r>
            <a:br>
              <a:rPr lang="en-CA" dirty="0"/>
            </a:br>
            <a:r>
              <a:rPr lang="en-CA" dirty="0"/>
              <a:t>Garden</a:t>
            </a:r>
          </a:p>
        </p:txBody>
      </p:sp>
      <p:sp>
        <p:nvSpPr>
          <p:cNvPr id="3" name="Content Placeholder 2">
            <a:extLst>
              <a:ext uri="{FF2B5EF4-FFF2-40B4-BE49-F238E27FC236}">
                <a16:creationId xmlns:a16="http://schemas.microsoft.com/office/drawing/2014/main" id="{A422FDE6-FFC2-46AA-9B65-98D7CBD00F7F}"/>
              </a:ext>
            </a:extLst>
          </p:cNvPr>
          <p:cNvSpPr>
            <a:spLocks noGrp="1"/>
          </p:cNvSpPr>
          <p:nvPr>
            <p:ph idx="1"/>
          </p:nvPr>
        </p:nvSpPr>
        <p:spPr/>
        <p:txBody>
          <a:bodyPr/>
          <a:lstStyle/>
          <a:p>
            <a:r>
              <a:rPr lang="en-CA" dirty="0"/>
              <a:t>Create a list of vegetables, plants for the competition</a:t>
            </a:r>
          </a:p>
          <a:p>
            <a:r>
              <a:rPr lang="en-CA" dirty="0"/>
              <a:t>Judging can be done by photo or live in the garden</a:t>
            </a:r>
          </a:p>
          <a:p>
            <a:r>
              <a:rPr lang="en-CA" dirty="0"/>
              <a:t>Some ideas</a:t>
            </a:r>
          </a:p>
          <a:p>
            <a:pPr lvl="1"/>
            <a:r>
              <a:rPr lang="en-CA" dirty="0"/>
              <a:t>Longest Zucchini  - can put a tape measure on it in photo</a:t>
            </a:r>
          </a:p>
          <a:p>
            <a:pPr lvl="1"/>
            <a:r>
              <a:rPr lang="en-CA" dirty="0"/>
              <a:t>Tallest Sunflower – step ladder and tape measure</a:t>
            </a:r>
          </a:p>
          <a:p>
            <a:pPr lvl="1"/>
            <a:r>
              <a:rPr lang="en-CA" dirty="0"/>
              <a:t>Biggest Pumpkin – measure on girth</a:t>
            </a:r>
          </a:p>
          <a:p>
            <a:pPr lvl="1"/>
            <a:r>
              <a:rPr lang="en-CA" dirty="0"/>
              <a:t>Most tomatoes on a vine</a:t>
            </a:r>
          </a:p>
          <a:p>
            <a:pPr lvl="1"/>
            <a:r>
              <a:rPr lang="en-CA" dirty="0"/>
              <a:t>Longest carrot – pic take as soon a dug up, with dirt still on it</a:t>
            </a:r>
          </a:p>
          <a:p>
            <a:pPr lvl="1"/>
            <a:r>
              <a:rPr lang="en-CA" dirty="0"/>
              <a:t>Fuchsia – healthiest looking hanging basket</a:t>
            </a:r>
          </a:p>
          <a:p>
            <a:pPr lvl="1"/>
            <a:endParaRPr lang="en-CA" dirty="0"/>
          </a:p>
        </p:txBody>
      </p:sp>
    </p:spTree>
    <p:extLst>
      <p:ext uri="{BB962C8B-B14F-4D97-AF65-F5344CB8AC3E}">
        <p14:creationId xmlns:p14="http://schemas.microsoft.com/office/powerpoint/2010/main" val="1112550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DFE2D-D967-4DD2-A728-D334A0D8A230}"/>
              </a:ext>
            </a:extLst>
          </p:cNvPr>
          <p:cNvSpPr>
            <a:spLocks noGrp="1"/>
          </p:cNvSpPr>
          <p:nvPr>
            <p:ph type="title"/>
          </p:nvPr>
        </p:nvSpPr>
        <p:spPr/>
        <p:txBody>
          <a:bodyPr/>
          <a:lstStyle/>
          <a:p>
            <a:r>
              <a:rPr lang="en-CA" dirty="0"/>
              <a:t>District 11 Virtual Fair Ideas</a:t>
            </a:r>
            <a:br>
              <a:rPr lang="en-CA" dirty="0"/>
            </a:br>
            <a:r>
              <a:rPr lang="en-CA" dirty="0"/>
              <a:t>Photography</a:t>
            </a:r>
          </a:p>
        </p:txBody>
      </p:sp>
      <p:sp>
        <p:nvSpPr>
          <p:cNvPr id="3" name="Content Placeholder 2">
            <a:extLst>
              <a:ext uri="{FF2B5EF4-FFF2-40B4-BE49-F238E27FC236}">
                <a16:creationId xmlns:a16="http://schemas.microsoft.com/office/drawing/2014/main" id="{A422FDE6-FFC2-46AA-9B65-98D7CBD00F7F}"/>
              </a:ext>
            </a:extLst>
          </p:cNvPr>
          <p:cNvSpPr>
            <a:spLocks noGrp="1"/>
          </p:cNvSpPr>
          <p:nvPr>
            <p:ph idx="1"/>
          </p:nvPr>
        </p:nvSpPr>
        <p:spPr/>
        <p:txBody>
          <a:bodyPr/>
          <a:lstStyle/>
          <a:p>
            <a:r>
              <a:rPr lang="en-CA" dirty="0"/>
              <a:t>Photo Contests are easy to run virtually, easy to display on a website for public viewing</a:t>
            </a:r>
          </a:p>
          <a:p>
            <a:pPr lvl="1"/>
            <a:r>
              <a:rPr lang="en-CA" dirty="0"/>
              <a:t>Funniest pet pic</a:t>
            </a:r>
          </a:p>
          <a:p>
            <a:pPr lvl="1"/>
            <a:r>
              <a:rPr lang="en-CA" dirty="0"/>
              <a:t>Old implement rusting away</a:t>
            </a:r>
          </a:p>
          <a:p>
            <a:pPr lvl="1"/>
            <a:r>
              <a:rPr lang="en-CA" dirty="0"/>
              <a:t>Farm work in progress</a:t>
            </a:r>
          </a:p>
          <a:p>
            <a:pPr lvl="1"/>
            <a:r>
              <a:rPr lang="en-CA" dirty="0"/>
              <a:t>Bugs in the Flowers</a:t>
            </a:r>
          </a:p>
          <a:p>
            <a:pPr lvl="1"/>
            <a:endParaRPr lang="en-CA" dirty="0"/>
          </a:p>
          <a:p>
            <a:pPr lvl="1"/>
            <a:endParaRPr lang="en-CA" dirty="0"/>
          </a:p>
        </p:txBody>
      </p:sp>
    </p:spTree>
    <p:extLst>
      <p:ext uri="{BB962C8B-B14F-4D97-AF65-F5344CB8AC3E}">
        <p14:creationId xmlns:p14="http://schemas.microsoft.com/office/powerpoint/2010/main" val="386852914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70</TotalTime>
  <Words>755</Words>
  <Application>Microsoft Office PowerPoint</Application>
  <PresentationFormat>Widescreen</PresentationFormat>
  <Paragraphs>73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Wisp</vt:lpstr>
      <vt:lpstr>District 11  Virtual Fair Ideas</vt:lpstr>
      <vt:lpstr>District 11 Virtual Fair Ideas</vt:lpstr>
      <vt:lpstr>District 11 Virtual Fair Ideas  2020 Contests</vt:lpstr>
      <vt:lpstr>District 11 Virtual Fair Ideas  2021 Contests</vt:lpstr>
      <vt:lpstr>District 11 Virtual Fair Ideas  Farm to Table</vt:lpstr>
      <vt:lpstr>District 11 Virtual Fair Ideas  Parade</vt:lpstr>
      <vt:lpstr>District 11 Virtual Fair Ideas 2021  Food</vt:lpstr>
      <vt:lpstr>District 11 Virtual Fair Ideas  Garden</vt:lpstr>
      <vt:lpstr>District 11 Virtual Fair Ideas Photography</vt:lpstr>
      <vt:lpstr>District 11 Virtual Fair Ideas  Horse Show</vt:lpstr>
      <vt:lpstr>District 11 Virtual Fair Ideas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District 11  Virtual Fair Ideas</dc:title>
  <dc:creator>Carol Cann</dc:creator>
  <cp:lastModifiedBy>Vince Brennan</cp:lastModifiedBy>
  <cp:revision>7</cp:revision>
  <dcterms:created xsi:type="dcterms:W3CDTF">2021-02-11T16:21:39Z</dcterms:created>
  <dcterms:modified xsi:type="dcterms:W3CDTF">2021-04-27T11:38:58Z</dcterms:modified>
</cp:coreProperties>
</file>